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1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C8746-0D27-457A-94D0-614713C353C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3D297-1243-4A74-A0BF-DCCAB64AD2BE}">
      <dgm:prSet/>
      <dgm:spPr/>
      <dgm:t>
        <a:bodyPr/>
        <a:lstStyle/>
        <a:p>
          <a:endParaRPr lang="en-US"/>
        </a:p>
      </dgm:t>
    </dgm:pt>
    <dgm:pt modelId="{557C653F-A4F5-443B-A06A-ABED9D03ADB6}" type="parTrans" cxnId="{7E7A973E-7378-45F7-854C-9DC836F8DEBE}">
      <dgm:prSet/>
      <dgm:spPr/>
      <dgm:t>
        <a:bodyPr/>
        <a:lstStyle/>
        <a:p>
          <a:endParaRPr lang="en-US"/>
        </a:p>
      </dgm:t>
    </dgm:pt>
    <dgm:pt modelId="{A5A65AA4-8280-4C76-85CC-E5E2381FDBAA}" type="sibTrans" cxnId="{7E7A973E-7378-45F7-854C-9DC836F8DEBE}">
      <dgm:prSet/>
      <dgm:spPr/>
      <dgm:t>
        <a:bodyPr/>
        <a:lstStyle/>
        <a:p>
          <a:endParaRPr lang="en-US"/>
        </a:p>
      </dgm:t>
    </dgm:pt>
    <dgm:pt modelId="{6CF96954-269D-48BB-B524-F69F7B115259}">
      <dgm:prSet phldrT="[Metin]" phldr="1"/>
      <dgm:spPr/>
      <dgm:t>
        <a:bodyPr/>
        <a:lstStyle/>
        <a:p>
          <a:endParaRPr lang="en-US" dirty="0"/>
        </a:p>
      </dgm:t>
    </dgm:pt>
    <dgm:pt modelId="{A36F7CAC-26A4-442B-94CF-92B0A1976B95}" type="parTrans" cxnId="{B6A12869-B4CD-4781-AA18-A272F90CE89A}">
      <dgm:prSet/>
      <dgm:spPr/>
      <dgm:t>
        <a:bodyPr/>
        <a:lstStyle/>
        <a:p>
          <a:endParaRPr lang="en-US"/>
        </a:p>
      </dgm:t>
    </dgm:pt>
    <dgm:pt modelId="{E6E9F38F-0B56-4763-BBD3-1E249254C33B}" type="sibTrans" cxnId="{B6A12869-B4CD-4781-AA18-A272F90CE89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FA2F225-6404-44C5-93E1-2989377F6D4B}">
      <dgm:prSet phldrT="[Metin]" phldr="1"/>
      <dgm:spPr/>
      <dgm:t>
        <a:bodyPr/>
        <a:lstStyle/>
        <a:p>
          <a:endParaRPr lang="en-US"/>
        </a:p>
      </dgm:t>
    </dgm:pt>
    <dgm:pt modelId="{B9EB0690-4117-4E86-B51C-3AF049776B5C}" type="parTrans" cxnId="{A2BE606E-3C83-44ED-898F-A9AB1F2E53F8}">
      <dgm:prSet/>
      <dgm:spPr/>
      <dgm:t>
        <a:bodyPr/>
        <a:lstStyle/>
        <a:p>
          <a:endParaRPr lang="en-US"/>
        </a:p>
      </dgm:t>
    </dgm:pt>
    <dgm:pt modelId="{AB27BE28-C553-4BA7-BCBE-9159710FB8D5}" type="sibTrans" cxnId="{A2BE606E-3C83-44ED-898F-A9AB1F2E53F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47CD28D-88F5-4442-BF12-C45FB563DDE8}">
      <dgm:prSet/>
      <dgm:spPr/>
      <dgm:t>
        <a:bodyPr/>
        <a:lstStyle/>
        <a:p>
          <a:endParaRPr lang="en-US"/>
        </a:p>
      </dgm:t>
    </dgm:pt>
    <dgm:pt modelId="{41EF4F7E-DA31-4ABD-9939-E7912B4A4599}" type="parTrans" cxnId="{BF861E32-4825-44E0-B202-0AB571C2781D}">
      <dgm:prSet/>
      <dgm:spPr/>
      <dgm:t>
        <a:bodyPr/>
        <a:lstStyle/>
        <a:p>
          <a:endParaRPr lang="en-US"/>
        </a:p>
      </dgm:t>
    </dgm:pt>
    <dgm:pt modelId="{6EBF72DE-4B76-4C0E-9A54-0F1E76175FBF}" type="sibTrans" cxnId="{BF861E32-4825-44E0-B202-0AB571C2781D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9283E47-7D07-48D9-B7EB-8CC78E852C67}">
      <dgm:prSet/>
      <dgm:spPr/>
      <dgm:t>
        <a:bodyPr/>
        <a:lstStyle/>
        <a:p>
          <a:endParaRPr lang="en-US"/>
        </a:p>
      </dgm:t>
    </dgm:pt>
    <dgm:pt modelId="{4D114E2F-3CF6-4AFB-8598-A7CE552F1C64}" type="parTrans" cxnId="{8B1C4D05-F7FD-4639-85B1-72298ED2BD84}">
      <dgm:prSet/>
      <dgm:spPr/>
      <dgm:t>
        <a:bodyPr/>
        <a:lstStyle/>
        <a:p>
          <a:endParaRPr lang="en-US"/>
        </a:p>
      </dgm:t>
    </dgm:pt>
    <dgm:pt modelId="{24CA4B74-43F7-4BCD-AC64-7DEAA2C6AD0A}" type="sibTrans" cxnId="{8B1C4D05-F7FD-4639-85B1-72298ED2BD84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57FE473-C0E1-4520-B005-A5CDAE7C6187}">
      <dgm:prSet phldrT="[Metin]" phldr="1"/>
      <dgm:spPr/>
      <dgm:t>
        <a:bodyPr/>
        <a:lstStyle/>
        <a:p>
          <a:endParaRPr lang="en-US" dirty="0"/>
        </a:p>
      </dgm:t>
    </dgm:pt>
    <dgm:pt modelId="{39B61F8A-D96D-4812-BD1C-9BA39E73FC3E}" type="sibTrans" cxnId="{365F2254-A375-45CB-ADAA-140BC5C438DF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FF167D2-D355-4681-A1A6-60C337C51E35}" type="parTrans" cxnId="{365F2254-A375-45CB-ADAA-140BC5C438DF}">
      <dgm:prSet/>
      <dgm:spPr/>
      <dgm:t>
        <a:bodyPr/>
        <a:lstStyle/>
        <a:p>
          <a:endParaRPr lang="en-US"/>
        </a:p>
      </dgm:t>
    </dgm:pt>
    <dgm:pt modelId="{B8CBB43B-CBA7-4E3C-9D21-E9225079975E}" type="pres">
      <dgm:prSet presAssocID="{C6CC8746-0D27-457A-94D0-614713C353CF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02066CAF-006B-48E0-BE57-8C2D78E15834}" type="pres">
      <dgm:prSet presAssocID="{C6CC8746-0D27-457A-94D0-614713C353CF}" presName="Name1" presStyleCnt="0"/>
      <dgm:spPr/>
    </dgm:pt>
    <dgm:pt modelId="{94F73712-D756-42BD-A32F-6208B16FABD6}" type="pres">
      <dgm:prSet presAssocID="{A5A65AA4-8280-4C76-85CC-E5E2381FDBAA}" presName="picture_1" presStyleCnt="0"/>
      <dgm:spPr/>
    </dgm:pt>
    <dgm:pt modelId="{7FA27F23-37CE-4DF3-BF40-75073A2E4BFA}" type="pres">
      <dgm:prSet presAssocID="{A5A65AA4-8280-4C76-85CC-E5E2381FDBAA}" presName="pictureRepeatNode" presStyleLbl="alignImgPlace1" presStyleIdx="0" presStyleCnt="6"/>
      <dgm:spPr/>
      <dgm:t>
        <a:bodyPr/>
        <a:lstStyle/>
        <a:p>
          <a:endParaRPr lang="en-US"/>
        </a:p>
      </dgm:t>
    </dgm:pt>
    <dgm:pt modelId="{11D95E3E-34C9-4948-82C1-72611F44534C}" type="pres">
      <dgm:prSet presAssocID="{4A83D297-1243-4A74-A0BF-DCCAB64AD2BE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ACCE6-D261-4005-B38A-AA2B4E1F0124}" type="pres">
      <dgm:prSet presAssocID="{6EBF72DE-4B76-4C0E-9A54-0F1E76175FBF}" presName="picture_2" presStyleCnt="0"/>
      <dgm:spPr/>
    </dgm:pt>
    <dgm:pt modelId="{95A7550E-85E2-42B3-9AB8-798F33912F4D}" type="pres">
      <dgm:prSet presAssocID="{6EBF72DE-4B76-4C0E-9A54-0F1E76175FBF}" presName="pictureRepeatNode" presStyleLbl="alignImgPlace1" presStyleIdx="1" presStyleCnt="6"/>
      <dgm:spPr/>
      <dgm:t>
        <a:bodyPr/>
        <a:lstStyle/>
        <a:p>
          <a:endParaRPr lang="en-US"/>
        </a:p>
      </dgm:t>
    </dgm:pt>
    <dgm:pt modelId="{E374221F-6CBB-4813-B39A-4336B980A584}" type="pres">
      <dgm:prSet presAssocID="{E47CD28D-88F5-4442-BF12-C45FB563DDE8}" presName="line_2" presStyleLbl="parChTrans1D1" presStyleIdx="0" presStyleCnt="5"/>
      <dgm:spPr/>
    </dgm:pt>
    <dgm:pt modelId="{7B394797-FDD9-4AC9-87F8-D41963424233}" type="pres">
      <dgm:prSet presAssocID="{E47CD28D-88F5-4442-BF12-C45FB563DDE8}" presName="textparent_2" presStyleLbl="node1" presStyleIdx="0" presStyleCnt="0"/>
      <dgm:spPr/>
    </dgm:pt>
    <dgm:pt modelId="{E7D60D05-2544-4850-BF7E-D635F0357B8E}" type="pres">
      <dgm:prSet presAssocID="{E47CD28D-88F5-4442-BF12-C45FB563DDE8}" presName="text_2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09B3DD-5C5C-4909-AE3D-6FA97AC1E6C2}" type="pres">
      <dgm:prSet presAssocID="{24CA4B74-43F7-4BCD-AC64-7DEAA2C6AD0A}" presName="picture_3" presStyleCnt="0"/>
      <dgm:spPr/>
    </dgm:pt>
    <dgm:pt modelId="{2F87C269-6E91-42EA-87C2-12EC2FBDB354}" type="pres">
      <dgm:prSet presAssocID="{24CA4B74-43F7-4BCD-AC64-7DEAA2C6AD0A}" presName="pictureRepeatNode" presStyleLbl="alignImgPlace1" presStyleIdx="2" presStyleCnt="6"/>
      <dgm:spPr/>
      <dgm:t>
        <a:bodyPr/>
        <a:lstStyle/>
        <a:p>
          <a:endParaRPr lang="en-US"/>
        </a:p>
      </dgm:t>
    </dgm:pt>
    <dgm:pt modelId="{66665D30-F4B8-4CDA-805C-BFFE2E477FC9}" type="pres">
      <dgm:prSet presAssocID="{09283E47-7D07-48D9-B7EB-8CC78E852C67}" presName="line_3" presStyleLbl="parChTrans1D1" presStyleIdx="1" presStyleCnt="5"/>
      <dgm:spPr/>
    </dgm:pt>
    <dgm:pt modelId="{D0A2B2BB-0C21-4797-A510-07AB33B1641E}" type="pres">
      <dgm:prSet presAssocID="{09283E47-7D07-48D9-B7EB-8CC78E852C67}" presName="textparent_3" presStyleLbl="node1" presStyleIdx="0" presStyleCnt="0"/>
      <dgm:spPr/>
    </dgm:pt>
    <dgm:pt modelId="{F773D698-C547-4374-BAC3-31B59BA7BE97}" type="pres">
      <dgm:prSet presAssocID="{09283E47-7D07-48D9-B7EB-8CC78E852C67}" presName="text_3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C3868-C94F-472A-8576-40FBCAE23CF2}" type="pres">
      <dgm:prSet presAssocID="{E6E9F38F-0B56-4763-BBD3-1E249254C33B}" presName="picture_4" presStyleCnt="0"/>
      <dgm:spPr/>
    </dgm:pt>
    <dgm:pt modelId="{75EC6BF5-1DCA-419A-8FE0-A053B3198786}" type="pres">
      <dgm:prSet presAssocID="{E6E9F38F-0B56-4763-BBD3-1E249254C33B}" presName="pictureRepeatNode" presStyleLbl="alignImgPlace1" presStyleIdx="3" presStyleCnt="6"/>
      <dgm:spPr/>
      <dgm:t>
        <a:bodyPr/>
        <a:lstStyle/>
        <a:p>
          <a:endParaRPr lang="en-US"/>
        </a:p>
      </dgm:t>
    </dgm:pt>
    <dgm:pt modelId="{32FCDF2E-98C8-4342-B54F-4C453D8B2F56}" type="pres">
      <dgm:prSet presAssocID="{6CF96954-269D-48BB-B524-F69F7B115259}" presName="line_4" presStyleLbl="parChTrans1D1" presStyleIdx="2" presStyleCnt="5"/>
      <dgm:spPr/>
    </dgm:pt>
    <dgm:pt modelId="{35A9F55E-B1AF-4E14-BF9E-41032B1F89AD}" type="pres">
      <dgm:prSet presAssocID="{6CF96954-269D-48BB-B524-F69F7B115259}" presName="textparent_4" presStyleLbl="node1" presStyleIdx="0" presStyleCnt="0"/>
      <dgm:spPr/>
    </dgm:pt>
    <dgm:pt modelId="{5A1E6897-7092-4802-976C-FD17AFD63FA0}" type="pres">
      <dgm:prSet presAssocID="{6CF96954-269D-48BB-B524-F69F7B115259}" presName="text_4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44935-698F-4028-A4B3-4914A11EF680}" type="pres">
      <dgm:prSet presAssocID="{AB27BE28-C553-4BA7-BCBE-9159710FB8D5}" presName="picture_5" presStyleCnt="0"/>
      <dgm:spPr/>
    </dgm:pt>
    <dgm:pt modelId="{8278F017-6BD5-4440-8B2A-18F674E895B8}" type="pres">
      <dgm:prSet presAssocID="{AB27BE28-C553-4BA7-BCBE-9159710FB8D5}" presName="pictureRepeatNode" presStyleLbl="alignImgPlace1" presStyleIdx="4" presStyleCnt="6"/>
      <dgm:spPr/>
      <dgm:t>
        <a:bodyPr/>
        <a:lstStyle/>
        <a:p>
          <a:endParaRPr lang="en-US"/>
        </a:p>
      </dgm:t>
    </dgm:pt>
    <dgm:pt modelId="{E944DB30-2514-4B7A-9B84-4F9A27D87768}" type="pres">
      <dgm:prSet presAssocID="{EFA2F225-6404-44C5-93E1-2989377F6D4B}" presName="line_5" presStyleLbl="parChTrans1D1" presStyleIdx="3" presStyleCnt="5"/>
      <dgm:spPr/>
    </dgm:pt>
    <dgm:pt modelId="{471B03CE-B1A7-4928-91FA-E9B3F5004B5A}" type="pres">
      <dgm:prSet presAssocID="{EFA2F225-6404-44C5-93E1-2989377F6D4B}" presName="textparent_5" presStyleLbl="node1" presStyleIdx="0" presStyleCnt="0"/>
      <dgm:spPr/>
    </dgm:pt>
    <dgm:pt modelId="{CD79E197-CC21-435C-9ABF-77D01B2538F2}" type="pres">
      <dgm:prSet presAssocID="{EFA2F225-6404-44C5-93E1-2989377F6D4B}" presName="text_5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37940-3A4B-470E-BA28-98F58E48B6F7}" type="pres">
      <dgm:prSet presAssocID="{39B61F8A-D96D-4812-BD1C-9BA39E73FC3E}" presName="picture_6" presStyleCnt="0"/>
      <dgm:spPr/>
    </dgm:pt>
    <dgm:pt modelId="{F0A40D8F-6C9B-444D-9D7A-476E4D9DD8FB}" type="pres">
      <dgm:prSet presAssocID="{39B61F8A-D96D-4812-BD1C-9BA39E73FC3E}" presName="pictureRepeatNode" presStyleLbl="alignImgPlace1" presStyleIdx="5" presStyleCnt="6"/>
      <dgm:spPr/>
      <dgm:t>
        <a:bodyPr/>
        <a:lstStyle/>
        <a:p>
          <a:endParaRPr lang="en-US"/>
        </a:p>
      </dgm:t>
    </dgm:pt>
    <dgm:pt modelId="{4BDCF894-AD62-4E7F-A100-497633825B67}" type="pres">
      <dgm:prSet presAssocID="{357FE473-C0E1-4520-B005-A5CDAE7C6187}" presName="line_6" presStyleLbl="parChTrans1D1" presStyleIdx="4" presStyleCnt="5"/>
      <dgm:spPr/>
    </dgm:pt>
    <dgm:pt modelId="{364E82E1-3281-4065-9411-FEF30D5D8C55}" type="pres">
      <dgm:prSet presAssocID="{357FE473-C0E1-4520-B005-A5CDAE7C6187}" presName="textparent_6" presStyleLbl="node1" presStyleIdx="0" presStyleCnt="0"/>
      <dgm:spPr/>
    </dgm:pt>
    <dgm:pt modelId="{4AA9B1DB-15C3-4AE6-B773-76B784A399B8}" type="pres">
      <dgm:prSet presAssocID="{357FE473-C0E1-4520-B005-A5CDAE7C6187}" presName="text_6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5D72CE-1D5C-4364-9D83-679204A3D704}" type="presOf" srcId="{4A83D297-1243-4A74-A0BF-DCCAB64AD2BE}" destId="{11D95E3E-34C9-4948-82C1-72611F44534C}" srcOrd="0" destOrd="0" presId="urn:microsoft.com/office/officeart/2008/layout/CircularPictureCallout"/>
    <dgm:cxn modelId="{A2BE606E-3C83-44ED-898F-A9AB1F2E53F8}" srcId="{C6CC8746-0D27-457A-94D0-614713C353CF}" destId="{EFA2F225-6404-44C5-93E1-2989377F6D4B}" srcOrd="4" destOrd="0" parTransId="{B9EB0690-4117-4E86-B51C-3AF049776B5C}" sibTransId="{AB27BE28-C553-4BA7-BCBE-9159710FB8D5}"/>
    <dgm:cxn modelId="{F684E7EA-F6F3-416E-BBE0-657BE7547FC0}" type="presOf" srcId="{6CF96954-269D-48BB-B524-F69F7B115259}" destId="{5A1E6897-7092-4802-976C-FD17AFD63FA0}" srcOrd="0" destOrd="0" presId="urn:microsoft.com/office/officeart/2008/layout/CircularPictureCallout"/>
    <dgm:cxn modelId="{66FF54DC-3DA1-4DF2-8967-88A83AAD36FA}" type="presOf" srcId="{24CA4B74-43F7-4BCD-AC64-7DEAA2C6AD0A}" destId="{2F87C269-6E91-42EA-87C2-12EC2FBDB354}" srcOrd="0" destOrd="0" presId="urn:microsoft.com/office/officeart/2008/layout/CircularPictureCallout"/>
    <dgm:cxn modelId="{7E7A973E-7378-45F7-854C-9DC836F8DEBE}" srcId="{C6CC8746-0D27-457A-94D0-614713C353CF}" destId="{4A83D297-1243-4A74-A0BF-DCCAB64AD2BE}" srcOrd="0" destOrd="0" parTransId="{557C653F-A4F5-443B-A06A-ABED9D03ADB6}" sibTransId="{A5A65AA4-8280-4C76-85CC-E5E2381FDBAA}"/>
    <dgm:cxn modelId="{28905EDA-4CAC-4FF5-875D-01FB1F46EB9D}" type="presOf" srcId="{357FE473-C0E1-4520-B005-A5CDAE7C6187}" destId="{4AA9B1DB-15C3-4AE6-B773-76B784A399B8}" srcOrd="0" destOrd="0" presId="urn:microsoft.com/office/officeart/2008/layout/CircularPictureCallout"/>
    <dgm:cxn modelId="{1D33317F-6A04-4147-8AC8-B2F6405BA574}" type="presOf" srcId="{E6E9F38F-0B56-4763-BBD3-1E249254C33B}" destId="{75EC6BF5-1DCA-419A-8FE0-A053B3198786}" srcOrd="0" destOrd="0" presId="urn:microsoft.com/office/officeart/2008/layout/CircularPictureCallout"/>
    <dgm:cxn modelId="{BF861E32-4825-44E0-B202-0AB571C2781D}" srcId="{C6CC8746-0D27-457A-94D0-614713C353CF}" destId="{E47CD28D-88F5-4442-BF12-C45FB563DDE8}" srcOrd="1" destOrd="0" parTransId="{41EF4F7E-DA31-4ABD-9939-E7912B4A4599}" sibTransId="{6EBF72DE-4B76-4C0E-9A54-0F1E76175FBF}"/>
    <dgm:cxn modelId="{B6A12869-B4CD-4781-AA18-A272F90CE89A}" srcId="{C6CC8746-0D27-457A-94D0-614713C353CF}" destId="{6CF96954-269D-48BB-B524-F69F7B115259}" srcOrd="3" destOrd="0" parTransId="{A36F7CAC-26A4-442B-94CF-92B0A1976B95}" sibTransId="{E6E9F38F-0B56-4763-BBD3-1E249254C33B}"/>
    <dgm:cxn modelId="{803B0486-139E-41F3-A4FF-70D0863DB97F}" type="presOf" srcId="{E47CD28D-88F5-4442-BF12-C45FB563DDE8}" destId="{E7D60D05-2544-4850-BF7E-D635F0357B8E}" srcOrd="0" destOrd="0" presId="urn:microsoft.com/office/officeart/2008/layout/CircularPictureCallout"/>
    <dgm:cxn modelId="{A8FAD67A-7F1A-423E-92C3-DDAF7DC57693}" type="presOf" srcId="{39B61F8A-D96D-4812-BD1C-9BA39E73FC3E}" destId="{F0A40D8F-6C9B-444D-9D7A-476E4D9DD8FB}" srcOrd="0" destOrd="0" presId="urn:microsoft.com/office/officeart/2008/layout/CircularPictureCallout"/>
    <dgm:cxn modelId="{365F2254-A375-45CB-ADAA-140BC5C438DF}" srcId="{C6CC8746-0D27-457A-94D0-614713C353CF}" destId="{357FE473-C0E1-4520-B005-A5CDAE7C6187}" srcOrd="5" destOrd="0" parTransId="{EFF167D2-D355-4681-A1A6-60C337C51E35}" sibTransId="{39B61F8A-D96D-4812-BD1C-9BA39E73FC3E}"/>
    <dgm:cxn modelId="{6759BCFB-0CDF-49D8-9E0F-209F01EC3186}" type="presOf" srcId="{A5A65AA4-8280-4C76-85CC-E5E2381FDBAA}" destId="{7FA27F23-37CE-4DF3-BF40-75073A2E4BFA}" srcOrd="0" destOrd="0" presId="urn:microsoft.com/office/officeart/2008/layout/CircularPictureCallout"/>
    <dgm:cxn modelId="{A01D3A39-238A-440D-AA60-49D86AB797C0}" type="presOf" srcId="{C6CC8746-0D27-457A-94D0-614713C353CF}" destId="{B8CBB43B-CBA7-4E3C-9D21-E9225079975E}" srcOrd="0" destOrd="0" presId="urn:microsoft.com/office/officeart/2008/layout/CircularPictureCallout"/>
    <dgm:cxn modelId="{14647FE8-A524-423B-8E48-DE7585DF4599}" type="presOf" srcId="{09283E47-7D07-48D9-B7EB-8CC78E852C67}" destId="{F773D698-C547-4374-BAC3-31B59BA7BE97}" srcOrd="0" destOrd="0" presId="urn:microsoft.com/office/officeart/2008/layout/CircularPictureCallout"/>
    <dgm:cxn modelId="{8B1C4D05-F7FD-4639-85B1-72298ED2BD84}" srcId="{C6CC8746-0D27-457A-94D0-614713C353CF}" destId="{09283E47-7D07-48D9-B7EB-8CC78E852C67}" srcOrd="2" destOrd="0" parTransId="{4D114E2F-3CF6-4AFB-8598-A7CE552F1C64}" sibTransId="{24CA4B74-43F7-4BCD-AC64-7DEAA2C6AD0A}"/>
    <dgm:cxn modelId="{9C3F7BA7-BEB4-4A85-AED3-0A12AF90F49D}" type="presOf" srcId="{EFA2F225-6404-44C5-93E1-2989377F6D4B}" destId="{CD79E197-CC21-435C-9ABF-77D01B2538F2}" srcOrd="0" destOrd="0" presId="urn:microsoft.com/office/officeart/2008/layout/CircularPictureCallout"/>
    <dgm:cxn modelId="{0397B283-54A1-4586-A3AD-7FE16A28514C}" type="presOf" srcId="{AB27BE28-C553-4BA7-BCBE-9159710FB8D5}" destId="{8278F017-6BD5-4440-8B2A-18F674E895B8}" srcOrd="0" destOrd="0" presId="urn:microsoft.com/office/officeart/2008/layout/CircularPictureCallout"/>
    <dgm:cxn modelId="{A7516E4D-05FA-4DC0-8333-6CA2A4CAF9DA}" type="presOf" srcId="{6EBF72DE-4B76-4C0E-9A54-0F1E76175FBF}" destId="{95A7550E-85E2-42B3-9AB8-798F33912F4D}" srcOrd="0" destOrd="0" presId="urn:microsoft.com/office/officeart/2008/layout/CircularPictureCallout"/>
    <dgm:cxn modelId="{B64E519D-088A-42ED-8460-1492CFCB5929}" type="presParOf" srcId="{B8CBB43B-CBA7-4E3C-9D21-E9225079975E}" destId="{02066CAF-006B-48E0-BE57-8C2D78E15834}" srcOrd="0" destOrd="0" presId="urn:microsoft.com/office/officeart/2008/layout/CircularPictureCallout"/>
    <dgm:cxn modelId="{F8E725A4-3B41-4A3F-8662-B2B1D7DB9B12}" type="presParOf" srcId="{02066CAF-006B-48E0-BE57-8C2D78E15834}" destId="{94F73712-D756-42BD-A32F-6208B16FABD6}" srcOrd="0" destOrd="0" presId="urn:microsoft.com/office/officeart/2008/layout/CircularPictureCallout"/>
    <dgm:cxn modelId="{E52591DD-C05A-4105-8481-B48CB6CCDDE1}" type="presParOf" srcId="{94F73712-D756-42BD-A32F-6208B16FABD6}" destId="{7FA27F23-37CE-4DF3-BF40-75073A2E4BFA}" srcOrd="0" destOrd="0" presId="urn:microsoft.com/office/officeart/2008/layout/CircularPictureCallout"/>
    <dgm:cxn modelId="{DF02F438-E466-4130-9634-49FD3DC605F5}" type="presParOf" srcId="{02066CAF-006B-48E0-BE57-8C2D78E15834}" destId="{11D95E3E-34C9-4948-82C1-72611F44534C}" srcOrd="1" destOrd="0" presId="urn:microsoft.com/office/officeart/2008/layout/CircularPictureCallout"/>
    <dgm:cxn modelId="{BAF26B8A-874E-437D-AA3F-0B0801FDD7AA}" type="presParOf" srcId="{02066CAF-006B-48E0-BE57-8C2D78E15834}" destId="{132ACCE6-D261-4005-B38A-AA2B4E1F0124}" srcOrd="2" destOrd="0" presId="urn:microsoft.com/office/officeart/2008/layout/CircularPictureCallout"/>
    <dgm:cxn modelId="{DCEEECAE-7751-4A47-9A12-27ED36F227B5}" type="presParOf" srcId="{132ACCE6-D261-4005-B38A-AA2B4E1F0124}" destId="{95A7550E-85E2-42B3-9AB8-798F33912F4D}" srcOrd="0" destOrd="0" presId="urn:microsoft.com/office/officeart/2008/layout/CircularPictureCallout"/>
    <dgm:cxn modelId="{5E2B80D6-3973-4CCC-8C59-2BB32FC38DAD}" type="presParOf" srcId="{02066CAF-006B-48E0-BE57-8C2D78E15834}" destId="{E374221F-6CBB-4813-B39A-4336B980A584}" srcOrd="3" destOrd="0" presId="urn:microsoft.com/office/officeart/2008/layout/CircularPictureCallout"/>
    <dgm:cxn modelId="{8CC27B65-B25D-49A0-98A4-00A93D13B24B}" type="presParOf" srcId="{02066CAF-006B-48E0-BE57-8C2D78E15834}" destId="{7B394797-FDD9-4AC9-87F8-D41963424233}" srcOrd="4" destOrd="0" presId="urn:microsoft.com/office/officeart/2008/layout/CircularPictureCallout"/>
    <dgm:cxn modelId="{BB344B9B-F901-46EB-9F58-082B88DE4451}" type="presParOf" srcId="{7B394797-FDD9-4AC9-87F8-D41963424233}" destId="{E7D60D05-2544-4850-BF7E-D635F0357B8E}" srcOrd="0" destOrd="0" presId="urn:microsoft.com/office/officeart/2008/layout/CircularPictureCallout"/>
    <dgm:cxn modelId="{3E76B61D-BD99-4D24-9CCD-EBDAB6582470}" type="presParOf" srcId="{02066CAF-006B-48E0-BE57-8C2D78E15834}" destId="{BF09B3DD-5C5C-4909-AE3D-6FA97AC1E6C2}" srcOrd="5" destOrd="0" presId="urn:microsoft.com/office/officeart/2008/layout/CircularPictureCallout"/>
    <dgm:cxn modelId="{B1CAA2C0-FB2F-4073-B093-960B9E6EBECE}" type="presParOf" srcId="{BF09B3DD-5C5C-4909-AE3D-6FA97AC1E6C2}" destId="{2F87C269-6E91-42EA-87C2-12EC2FBDB354}" srcOrd="0" destOrd="0" presId="urn:microsoft.com/office/officeart/2008/layout/CircularPictureCallout"/>
    <dgm:cxn modelId="{851A053C-1132-4537-917C-6E6AE3D5FC54}" type="presParOf" srcId="{02066CAF-006B-48E0-BE57-8C2D78E15834}" destId="{66665D30-F4B8-4CDA-805C-BFFE2E477FC9}" srcOrd="6" destOrd="0" presId="urn:microsoft.com/office/officeart/2008/layout/CircularPictureCallout"/>
    <dgm:cxn modelId="{D3E35F48-09D6-46C4-B27B-8FFEC19ED41D}" type="presParOf" srcId="{02066CAF-006B-48E0-BE57-8C2D78E15834}" destId="{D0A2B2BB-0C21-4797-A510-07AB33B1641E}" srcOrd="7" destOrd="0" presId="urn:microsoft.com/office/officeart/2008/layout/CircularPictureCallout"/>
    <dgm:cxn modelId="{22432BD0-4DE5-470B-9D93-D6FB45499637}" type="presParOf" srcId="{D0A2B2BB-0C21-4797-A510-07AB33B1641E}" destId="{F773D698-C547-4374-BAC3-31B59BA7BE97}" srcOrd="0" destOrd="0" presId="urn:microsoft.com/office/officeart/2008/layout/CircularPictureCallout"/>
    <dgm:cxn modelId="{DF700943-E442-4746-BA4C-9F0E35D1CEEE}" type="presParOf" srcId="{02066CAF-006B-48E0-BE57-8C2D78E15834}" destId="{CF5C3868-C94F-472A-8576-40FBCAE23CF2}" srcOrd="8" destOrd="0" presId="urn:microsoft.com/office/officeart/2008/layout/CircularPictureCallout"/>
    <dgm:cxn modelId="{FA8976DB-52FF-4F1D-B3EB-638FE0E7A47B}" type="presParOf" srcId="{CF5C3868-C94F-472A-8576-40FBCAE23CF2}" destId="{75EC6BF5-1DCA-419A-8FE0-A053B3198786}" srcOrd="0" destOrd="0" presId="urn:microsoft.com/office/officeart/2008/layout/CircularPictureCallout"/>
    <dgm:cxn modelId="{C52C2F7A-F6D8-4D13-AA82-9CF3A9B0246C}" type="presParOf" srcId="{02066CAF-006B-48E0-BE57-8C2D78E15834}" destId="{32FCDF2E-98C8-4342-B54F-4C453D8B2F56}" srcOrd="9" destOrd="0" presId="urn:microsoft.com/office/officeart/2008/layout/CircularPictureCallout"/>
    <dgm:cxn modelId="{6A570188-3B2D-4646-8979-B25B5FCF8372}" type="presParOf" srcId="{02066CAF-006B-48E0-BE57-8C2D78E15834}" destId="{35A9F55E-B1AF-4E14-BF9E-41032B1F89AD}" srcOrd="10" destOrd="0" presId="urn:microsoft.com/office/officeart/2008/layout/CircularPictureCallout"/>
    <dgm:cxn modelId="{61A221BE-A89B-47CC-81AB-8A25F3F33F88}" type="presParOf" srcId="{35A9F55E-B1AF-4E14-BF9E-41032B1F89AD}" destId="{5A1E6897-7092-4802-976C-FD17AFD63FA0}" srcOrd="0" destOrd="0" presId="urn:microsoft.com/office/officeart/2008/layout/CircularPictureCallout"/>
    <dgm:cxn modelId="{DD821C75-66A3-4EBC-996A-B22DC440CBCE}" type="presParOf" srcId="{02066CAF-006B-48E0-BE57-8C2D78E15834}" destId="{C5B44935-698F-4028-A4B3-4914A11EF680}" srcOrd="11" destOrd="0" presId="urn:microsoft.com/office/officeart/2008/layout/CircularPictureCallout"/>
    <dgm:cxn modelId="{9DFF4D78-B02E-4EC9-A96B-AA7420F7EB1E}" type="presParOf" srcId="{C5B44935-698F-4028-A4B3-4914A11EF680}" destId="{8278F017-6BD5-4440-8B2A-18F674E895B8}" srcOrd="0" destOrd="0" presId="urn:microsoft.com/office/officeart/2008/layout/CircularPictureCallout"/>
    <dgm:cxn modelId="{20871AC7-3245-4941-985D-9383D5072A04}" type="presParOf" srcId="{02066CAF-006B-48E0-BE57-8C2D78E15834}" destId="{E944DB30-2514-4B7A-9B84-4F9A27D87768}" srcOrd="12" destOrd="0" presId="urn:microsoft.com/office/officeart/2008/layout/CircularPictureCallout"/>
    <dgm:cxn modelId="{118C9B3A-41B6-41C5-BBAD-BF905CF293CC}" type="presParOf" srcId="{02066CAF-006B-48E0-BE57-8C2D78E15834}" destId="{471B03CE-B1A7-4928-91FA-E9B3F5004B5A}" srcOrd="13" destOrd="0" presId="urn:microsoft.com/office/officeart/2008/layout/CircularPictureCallout"/>
    <dgm:cxn modelId="{2FD08DD4-1A98-498E-B28D-816EEA70CB09}" type="presParOf" srcId="{471B03CE-B1A7-4928-91FA-E9B3F5004B5A}" destId="{CD79E197-CC21-435C-9ABF-77D01B2538F2}" srcOrd="0" destOrd="0" presId="urn:microsoft.com/office/officeart/2008/layout/CircularPictureCallout"/>
    <dgm:cxn modelId="{9F864959-4061-411C-8CF7-A3A63D2D7994}" type="presParOf" srcId="{02066CAF-006B-48E0-BE57-8C2D78E15834}" destId="{4F137940-3A4B-470E-BA28-98F58E48B6F7}" srcOrd="14" destOrd="0" presId="urn:microsoft.com/office/officeart/2008/layout/CircularPictureCallout"/>
    <dgm:cxn modelId="{9D824CD9-3C67-41CC-A68B-60B6B8A6D2A9}" type="presParOf" srcId="{4F137940-3A4B-470E-BA28-98F58E48B6F7}" destId="{F0A40D8F-6C9B-444D-9D7A-476E4D9DD8FB}" srcOrd="0" destOrd="0" presId="urn:microsoft.com/office/officeart/2008/layout/CircularPictureCallout"/>
    <dgm:cxn modelId="{278576F2-3E94-4D2B-B467-84AA598E48E1}" type="presParOf" srcId="{02066CAF-006B-48E0-BE57-8C2D78E15834}" destId="{4BDCF894-AD62-4E7F-A100-497633825B67}" srcOrd="15" destOrd="0" presId="urn:microsoft.com/office/officeart/2008/layout/CircularPictureCallout"/>
    <dgm:cxn modelId="{4E7AEC7B-DB68-4F26-8B79-FF5DDB386511}" type="presParOf" srcId="{02066CAF-006B-48E0-BE57-8C2D78E15834}" destId="{364E82E1-3281-4065-9411-FEF30D5D8C55}" srcOrd="16" destOrd="0" presId="urn:microsoft.com/office/officeart/2008/layout/CircularPictureCallout"/>
    <dgm:cxn modelId="{33FFF2A0-3033-43BD-BFB7-DF213F5D64AE}" type="presParOf" srcId="{364E82E1-3281-4065-9411-FEF30D5D8C55}" destId="{4AA9B1DB-15C3-4AE6-B773-76B784A399B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81C62A-1687-4575-99E3-2737D219C8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9559BE-D75A-4ED7-BDD9-634CC48FBFF1}">
      <dgm:prSet/>
      <dgm:spPr/>
      <dgm:t>
        <a:bodyPr/>
        <a:lstStyle/>
        <a:p>
          <a:endParaRPr lang="en-US"/>
        </a:p>
      </dgm:t>
    </dgm:pt>
    <dgm:pt modelId="{70EB800F-61A8-4373-AD74-62774BC15BD2}" type="parTrans" cxnId="{8DF9F67E-96A6-486C-B3C8-4932767F06C7}">
      <dgm:prSet/>
      <dgm:spPr/>
      <dgm:t>
        <a:bodyPr/>
        <a:lstStyle/>
        <a:p>
          <a:endParaRPr lang="en-US"/>
        </a:p>
      </dgm:t>
    </dgm:pt>
    <dgm:pt modelId="{0C7214FD-2E49-44C3-BE7F-258A7DEAB746}" type="sibTrans" cxnId="{8DF9F67E-96A6-486C-B3C8-4932767F06C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050352A4-F666-4649-AAA0-EE5BC1A44B9B}">
      <dgm:prSet phldrT="[Metin]" phldr="1"/>
      <dgm:spPr/>
      <dgm:t>
        <a:bodyPr/>
        <a:lstStyle/>
        <a:p>
          <a:endParaRPr lang="en-US"/>
        </a:p>
      </dgm:t>
    </dgm:pt>
    <dgm:pt modelId="{33BA8FA6-7B62-4561-8A48-CC84D589E051}" type="parTrans" cxnId="{E335390F-A3AF-4CFF-9A21-226E47D32768}">
      <dgm:prSet/>
      <dgm:spPr/>
      <dgm:t>
        <a:bodyPr/>
        <a:lstStyle/>
        <a:p>
          <a:endParaRPr lang="en-US"/>
        </a:p>
      </dgm:t>
    </dgm:pt>
    <dgm:pt modelId="{19A2E12F-2680-4A5E-83E9-6E9A63259658}" type="sibTrans" cxnId="{E335390F-A3AF-4CFF-9A21-226E47D3276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88B5AD-DA74-4C45-98C8-9AFB2BE9ACCD}">
      <dgm:prSet phldrT="[Metin]" phldr="1"/>
      <dgm:spPr/>
      <dgm:t>
        <a:bodyPr/>
        <a:lstStyle/>
        <a:p>
          <a:endParaRPr lang="en-US"/>
        </a:p>
      </dgm:t>
    </dgm:pt>
    <dgm:pt modelId="{658D96A5-4D0F-4CCD-A420-91721D731F49}" type="parTrans" cxnId="{055D9A35-E8BC-40AB-8DB6-9C35C28BD9A2}">
      <dgm:prSet/>
      <dgm:spPr/>
      <dgm:t>
        <a:bodyPr/>
        <a:lstStyle/>
        <a:p>
          <a:endParaRPr lang="en-US"/>
        </a:p>
      </dgm:t>
    </dgm:pt>
    <dgm:pt modelId="{58CB75CA-81EE-4D8F-9DFE-C660F9E8A706}" type="sibTrans" cxnId="{055D9A35-E8BC-40AB-8DB6-9C35C28BD9A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B49309CB-78CE-40A5-8B55-06CDC03FA8B3}">
      <dgm:prSet phldrT="[Metin]" phldr="1"/>
      <dgm:spPr/>
      <dgm:t>
        <a:bodyPr/>
        <a:lstStyle/>
        <a:p>
          <a:endParaRPr lang="en-US"/>
        </a:p>
      </dgm:t>
    </dgm:pt>
    <dgm:pt modelId="{6163B0C2-A8D4-4E74-9563-00B8399DF53A}" type="parTrans" cxnId="{B226990A-B4F0-478D-8703-B5D5B8EDF57F}">
      <dgm:prSet/>
      <dgm:spPr/>
      <dgm:t>
        <a:bodyPr/>
        <a:lstStyle/>
        <a:p>
          <a:endParaRPr lang="en-US"/>
        </a:p>
      </dgm:t>
    </dgm:pt>
    <dgm:pt modelId="{4B183924-1669-46E7-8443-262476683BA5}" type="sibTrans" cxnId="{B226990A-B4F0-478D-8703-B5D5B8EDF57F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B91B3F8-E8D0-427F-B83A-B4C922995C66}">
      <dgm:prSet/>
      <dgm:spPr/>
      <dgm:t>
        <a:bodyPr/>
        <a:lstStyle/>
        <a:p>
          <a:endParaRPr lang="en-US"/>
        </a:p>
      </dgm:t>
    </dgm:pt>
    <dgm:pt modelId="{CDDD4DEC-9123-43E6-A6BA-C3D9E9F15CD5}" type="parTrans" cxnId="{05C30E30-E5A1-4C06-984F-0D35D9DC3221}">
      <dgm:prSet/>
      <dgm:spPr/>
      <dgm:t>
        <a:bodyPr/>
        <a:lstStyle/>
        <a:p>
          <a:endParaRPr lang="en-US"/>
        </a:p>
      </dgm:t>
    </dgm:pt>
    <dgm:pt modelId="{D8BEBCA2-4BF3-4985-B535-87B5D9A96F2F}" type="sibTrans" cxnId="{05C30E30-E5A1-4C06-984F-0D35D9DC3221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19FD17E-3A29-4A1A-8C39-D73D42A7678D}" type="pres">
      <dgm:prSet presAssocID="{A281C62A-1687-4575-99E3-2737D219C80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FC25706-A3B3-4A41-A056-CBE46FFEAFFF}" type="pres">
      <dgm:prSet presAssocID="{A281C62A-1687-4575-99E3-2737D219C808}" presName="Name1" presStyleCnt="0"/>
      <dgm:spPr/>
    </dgm:pt>
    <dgm:pt modelId="{786FDC05-1778-4C28-A552-547326F1B585}" type="pres">
      <dgm:prSet presAssocID="{0C7214FD-2E49-44C3-BE7F-258A7DEAB746}" presName="picture_1" presStyleCnt="0"/>
      <dgm:spPr/>
    </dgm:pt>
    <dgm:pt modelId="{C395F719-AB7C-4008-AFA5-2BB46287B585}" type="pres">
      <dgm:prSet presAssocID="{0C7214FD-2E49-44C3-BE7F-258A7DEAB746}" presName="pictureRepeatNode" presStyleLbl="alignImgPlace1" presStyleIdx="0" presStyleCnt="5" custScaleX="102747" custScaleY="100942" custLinFactNeighborX="-928" custLinFactNeighborY="390"/>
      <dgm:spPr/>
      <dgm:t>
        <a:bodyPr/>
        <a:lstStyle/>
        <a:p>
          <a:endParaRPr lang="en-US"/>
        </a:p>
      </dgm:t>
    </dgm:pt>
    <dgm:pt modelId="{24A8480E-B199-4F3B-B9EF-A3A1D55FA456}" type="pres">
      <dgm:prSet presAssocID="{D49559BE-D75A-4ED7-BDD9-634CC48FBFF1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647D0-52C2-45AC-883E-A082A5D3EA56}" type="pres">
      <dgm:prSet presAssocID="{19A2E12F-2680-4A5E-83E9-6E9A63259658}" presName="picture_2" presStyleCnt="0"/>
      <dgm:spPr/>
    </dgm:pt>
    <dgm:pt modelId="{01220677-1FF6-4F83-943C-977FD11F8C8A}" type="pres">
      <dgm:prSet presAssocID="{19A2E12F-2680-4A5E-83E9-6E9A63259658}" presName="pictureRepeatNode" presStyleLbl="alignImgPlace1" presStyleIdx="1" presStyleCnt="5"/>
      <dgm:spPr/>
      <dgm:t>
        <a:bodyPr/>
        <a:lstStyle/>
        <a:p>
          <a:endParaRPr lang="en-US"/>
        </a:p>
      </dgm:t>
    </dgm:pt>
    <dgm:pt modelId="{E9E1F9D9-D611-4034-A0C0-2AB9E34B721D}" type="pres">
      <dgm:prSet presAssocID="{050352A4-F666-4649-AAA0-EE5BC1A44B9B}" presName="line_2" presStyleLbl="parChTrans1D1" presStyleIdx="0" presStyleCnt="4"/>
      <dgm:spPr/>
    </dgm:pt>
    <dgm:pt modelId="{9BFA52ED-36F7-4FD9-9163-3103D50350FC}" type="pres">
      <dgm:prSet presAssocID="{050352A4-F666-4649-AAA0-EE5BC1A44B9B}" presName="textparent_2" presStyleLbl="node1" presStyleIdx="0" presStyleCnt="0"/>
      <dgm:spPr/>
    </dgm:pt>
    <dgm:pt modelId="{3F3E97FA-119C-407E-94FD-F1177E0EA1FD}" type="pres">
      <dgm:prSet presAssocID="{050352A4-F666-4649-AAA0-EE5BC1A44B9B}" presName="text_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32029-339E-4C9D-8E59-2FA2E01A12F1}" type="pres">
      <dgm:prSet presAssocID="{58CB75CA-81EE-4D8F-9DFE-C660F9E8A706}" presName="picture_3" presStyleCnt="0"/>
      <dgm:spPr/>
    </dgm:pt>
    <dgm:pt modelId="{42C9D1E4-9769-4132-A1C2-E648352E3EE2}" type="pres">
      <dgm:prSet presAssocID="{58CB75CA-81EE-4D8F-9DFE-C660F9E8A706}" presName="pictureRepeatNode" presStyleLbl="alignImgPlace1" presStyleIdx="2" presStyleCnt="5"/>
      <dgm:spPr/>
      <dgm:t>
        <a:bodyPr/>
        <a:lstStyle/>
        <a:p>
          <a:endParaRPr lang="en-US"/>
        </a:p>
      </dgm:t>
    </dgm:pt>
    <dgm:pt modelId="{77ABBF33-3024-47FC-8B2A-68E96A6A8B40}" type="pres">
      <dgm:prSet presAssocID="{6488B5AD-DA74-4C45-98C8-9AFB2BE9ACCD}" presName="line_3" presStyleLbl="parChTrans1D1" presStyleIdx="1" presStyleCnt="4"/>
      <dgm:spPr/>
    </dgm:pt>
    <dgm:pt modelId="{F12F1647-D443-4850-9ED3-7C4FC72C99AC}" type="pres">
      <dgm:prSet presAssocID="{6488B5AD-DA74-4C45-98C8-9AFB2BE9ACCD}" presName="textparent_3" presStyleLbl="node1" presStyleIdx="0" presStyleCnt="0"/>
      <dgm:spPr/>
    </dgm:pt>
    <dgm:pt modelId="{E46765A7-2E8B-4C78-965C-B9BA8776FAEE}" type="pres">
      <dgm:prSet presAssocID="{6488B5AD-DA74-4C45-98C8-9AFB2BE9ACCD}" presName="text_3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1603E-5AD9-4660-B874-00158636569E}" type="pres">
      <dgm:prSet presAssocID="{4B183924-1669-46E7-8443-262476683BA5}" presName="picture_4" presStyleCnt="0"/>
      <dgm:spPr/>
    </dgm:pt>
    <dgm:pt modelId="{FE251DA3-25DE-413C-8054-B5F5766D0B89}" type="pres">
      <dgm:prSet presAssocID="{4B183924-1669-46E7-8443-262476683BA5}" presName="pictureRepeatNode" presStyleLbl="alignImgPlace1" presStyleIdx="3" presStyleCnt="5"/>
      <dgm:spPr/>
      <dgm:t>
        <a:bodyPr/>
        <a:lstStyle/>
        <a:p>
          <a:endParaRPr lang="en-US"/>
        </a:p>
      </dgm:t>
    </dgm:pt>
    <dgm:pt modelId="{C12C104D-75C9-4223-868B-2CEC1C885640}" type="pres">
      <dgm:prSet presAssocID="{B49309CB-78CE-40A5-8B55-06CDC03FA8B3}" presName="line_4" presStyleLbl="parChTrans1D1" presStyleIdx="2" presStyleCnt="4"/>
      <dgm:spPr/>
    </dgm:pt>
    <dgm:pt modelId="{2B4BD99C-ABAE-4DC6-9445-7A8225F1107B}" type="pres">
      <dgm:prSet presAssocID="{B49309CB-78CE-40A5-8B55-06CDC03FA8B3}" presName="textparent_4" presStyleLbl="node1" presStyleIdx="0" presStyleCnt="0"/>
      <dgm:spPr/>
    </dgm:pt>
    <dgm:pt modelId="{E2D107C7-54DC-4858-8758-83D21E1A2DCD}" type="pres">
      <dgm:prSet presAssocID="{B49309CB-78CE-40A5-8B55-06CDC03FA8B3}" presName="text_4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914F2A-BFD2-4114-AAE7-6065222D39A4}" type="pres">
      <dgm:prSet presAssocID="{D8BEBCA2-4BF3-4985-B535-87B5D9A96F2F}" presName="picture_5" presStyleCnt="0"/>
      <dgm:spPr/>
    </dgm:pt>
    <dgm:pt modelId="{A0C51284-4C5C-4041-A8F4-F7B43EE06033}" type="pres">
      <dgm:prSet presAssocID="{D8BEBCA2-4BF3-4985-B535-87B5D9A96F2F}" presName="pictureRepeatNode" presStyleLbl="alignImgPlace1" presStyleIdx="4" presStyleCnt="5"/>
      <dgm:spPr/>
      <dgm:t>
        <a:bodyPr/>
        <a:lstStyle/>
        <a:p>
          <a:endParaRPr lang="en-US"/>
        </a:p>
      </dgm:t>
    </dgm:pt>
    <dgm:pt modelId="{F0B22BFC-722B-479A-A22E-D60FD11DC235}" type="pres">
      <dgm:prSet presAssocID="{2B91B3F8-E8D0-427F-B83A-B4C922995C66}" presName="line_5" presStyleLbl="parChTrans1D1" presStyleIdx="3" presStyleCnt="4"/>
      <dgm:spPr/>
    </dgm:pt>
    <dgm:pt modelId="{3CC7204D-AEB5-4C3A-BA6C-CD3AC4669767}" type="pres">
      <dgm:prSet presAssocID="{2B91B3F8-E8D0-427F-B83A-B4C922995C66}" presName="textparent_5" presStyleLbl="node1" presStyleIdx="0" presStyleCnt="0"/>
      <dgm:spPr/>
    </dgm:pt>
    <dgm:pt modelId="{B1DC4201-4F84-41CF-83B2-248CDD3C8412}" type="pres">
      <dgm:prSet presAssocID="{2B91B3F8-E8D0-427F-B83A-B4C922995C66}" presName="text_5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6224E0-00CB-422C-8644-43264F8B7C0E}" type="presOf" srcId="{4B183924-1669-46E7-8443-262476683BA5}" destId="{FE251DA3-25DE-413C-8054-B5F5766D0B89}" srcOrd="0" destOrd="0" presId="urn:microsoft.com/office/officeart/2008/layout/CircularPictureCallout"/>
    <dgm:cxn modelId="{EE338806-2830-42C0-B6D5-697678147165}" type="presOf" srcId="{050352A4-F666-4649-AAA0-EE5BC1A44B9B}" destId="{3F3E97FA-119C-407E-94FD-F1177E0EA1FD}" srcOrd="0" destOrd="0" presId="urn:microsoft.com/office/officeart/2008/layout/CircularPictureCallout"/>
    <dgm:cxn modelId="{4C716B2A-EB2F-4C6E-9BCE-30C334CD81A2}" type="presOf" srcId="{19A2E12F-2680-4A5E-83E9-6E9A63259658}" destId="{01220677-1FF6-4F83-943C-977FD11F8C8A}" srcOrd="0" destOrd="0" presId="urn:microsoft.com/office/officeart/2008/layout/CircularPictureCallout"/>
    <dgm:cxn modelId="{1694DD56-04D9-427E-99F9-C0FDE276AB6D}" type="presOf" srcId="{0C7214FD-2E49-44C3-BE7F-258A7DEAB746}" destId="{C395F719-AB7C-4008-AFA5-2BB46287B585}" srcOrd="0" destOrd="0" presId="urn:microsoft.com/office/officeart/2008/layout/CircularPictureCallout"/>
    <dgm:cxn modelId="{E335390F-A3AF-4CFF-9A21-226E47D32768}" srcId="{A281C62A-1687-4575-99E3-2737D219C808}" destId="{050352A4-F666-4649-AAA0-EE5BC1A44B9B}" srcOrd="1" destOrd="0" parTransId="{33BA8FA6-7B62-4561-8A48-CC84D589E051}" sibTransId="{19A2E12F-2680-4A5E-83E9-6E9A63259658}"/>
    <dgm:cxn modelId="{409EC0EF-3156-42C4-8BFE-10CC123241B8}" type="presOf" srcId="{D8BEBCA2-4BF3-4985-B535-87B5D9A96F2F}" destId="{A0C51284-4C5C-4041-A8F4-F7B43EE06033}" srcOrd="0" destOrd="0" presId="urn:microsoft.com/office/officeart/2008/layout/CircularPictureCallout"/>
    <dgm:cxn modelId="{8DF9F67E-96A6-486C-B3C8-4932767F06C7}" srcId="{A281C62A-1687-4575-99E3-2737D219C808}" destId="{D49559BE-D75A-4ED7-BDD9-634CC48FBFF1}" srcOrd="0" destOrd="0" parTransId="{70EB800F-61A8-4373-AD74-62774BC15BD2}" sibTransId="{0C7214FD-2E49-44C3-BE7F-258A7DEAB746}"/>
    <dgm:cxn modelId="{92DF2646-FBFA-49A6-903D-C6CCF1EB6913}" type="presOf" srcId="{B49309CB-78CE-40A5-8B55-06CDC03FA8B3}" destId="{E2D107C7-54DC-4858-8758-83D21E1A2DCD}" srcOrd="0" destOrd="0" presId="urn:microsoft.com/office/officeart/2008/layout/CircularPictureCallout"/>
    <dgm:cxn modelId="{B226990A-B4F0-478D-8703-B5D5B8EDF57F}" srcId="{A281C62A-1687-4575-99E3-2737D219C808}" destId="{B49309CB-78CE-40A5-8B55-06CDC03FA8B3}" srcOrd="3" destOrd="0" parTransId="{6163B0C2-A8D4-4E74-9563-00B8399DF53A}" sibTransId="{4B183924-1669-46E7-8443-262476683BA5}"/>
    <dgm:cxn modelId="{FDA5E62B-0EF0-4A79-BB65-89288EAB4CAC}" type="presOf" srcId="{D49559BE-D75A-4ED7-BDD9-634CC48FBFF1}" destId="{24A8480E-B199-4F3B-B9EF-A3A1D55FA456}" srcOrd="0" destOrd="0" presId="urn:microsoft.com/office/officeart/2008/layout/CircularPictureCallout"/>
    <dgm:cxn modelId="{E3B8F862-4830-4D55-A1F5-318F82B72FF0}" type="presOf" srcId="{58CB75CA-81EE-4D8F-9DFE-C660F9E8A706}" destId="{42C9D1E4-9769-4132-A1C2-E648352E3EE2}" srcOrd="0" destOrd="0" presId="urn:microsoft.com/office/officeart/2008/layout/CircularPictureCallout"/>
    <dgm:cxn modelId="{05C30E30-E5A1-4C06-984F-0D35D9DC3221}" srcId="{A281C62A-1687-4575-99E3-2737D219C808}" destId="{2B91B3F8-E8D0-427F-B83A-B4C922995C66}" srcOrd="4" destOrd="0" parTransId="{CDDD4DEC-9123-43E6-A6BA-C3D9E9F15CD5}" sibTransId="{D8BEBCA2-4BF3-4985-B535-87B5D9A96F2F}"/>
    <dgm:cxn modelId="{FA2EA4F2-FADD-47B0-95FA-EF06B7737A2B}" type="presOf" srcId="{6488B5AD-DA74-4C45-98C8-9AFB2BE9ACCD}" destId="{E46765A7-2E8B-4C78-965C-B9BA8776FAEE}" srcOrd="0" destOrd="0" presId="urn:microsoft.com/office/officeart/2008/layout/CircularPictureCallout"/>
    <dgm:cxn modelId="{055D9A35-E8BC-40AB-8DB6-9C35C28BD9A2}" srcId="{A281C62A-1687-4575-99E3-2737D219C808}" destId="{6488B5AD-DA74-4C45-98C8-9AFB2BE9ACCD}" srcOrd="2" destOrd="0" parTransId="{658D96A5-4D0F-4CCD-A420-91721D731F49}" sibTransId="{58CB75CA-81EE-4D8F-9DFE-C660F9E8A706}"/>
    <dgm:cxn modelId="{6357EFB7-0CDF-41D0-A160-DD6100D3B4F6}" type="presOf" srcId="{2B91B3F8-E8D0-427F-B83A-B4C922995C66}" destId="{B1DC4201-4F84-41CF-83B2-248CDD3C8412}" srcOrd="0" destOrd="0" presId="urn:microsoft.com/office/officeart/2008/layout/CircularPictureCallout"/>
    <dgm:cxn modelId="{FFE5F30D-47E0-4721-B5D8-4FEB946FA231}" type="presOf" srcId="{A281C62A-1687-4575-99E3-2737D219C808}" destId="{619FD17E-3A29-4A1A-8C39-D73D42A7678D}" srcOrd="0" destOrd="0" presId="urn:microsoft.com/office/officeart/2008/layout/CircularPictureCallout"/>
    <dgm:cxn modelId="{AE614AC2-4282-43E9-90EE-111A725D6CC5}" type="presParOf" srcId="{619FD17E-3A29-4A1A-8C39-D73D42A7678D}" destId="{1FC25706-A3B3-4A41-A056-CBE46FFEAFFF}" srcOrd="0" destOrd="0" presId="urn:microsoft.com/office/officeart/2008/layout/CircularPictureCallout"/>
    <dgm:cxn modelId="{3648775F-7418-4D28-9221-B654B43DCEF3}" type="presParOf" srcId="{1FC25706-A3B3-4A41-A056-CBE46FFEAFFF}" destId="{786FDC05-1778-4C28-A552-547326F1B585}" srcOrd="0" destOrd="0" presId="urn:microsoft.com/office/officeart/2008/layout/CircularPictureCallout"/>
    <dgm:cxn modelId="{0EAC60D8-C54A-4383-A21E-5AB0B15A2D93}" type="presParOf" srcId="{786FDC05-1778-4C28-A552-547326F1B585}" destId="{C395F719-AB7C-4008-AFA5-2BB46287B585}" srcOrd="0" destOrd="0" presId="urn:microsoft.com/office/officeart/2008/layout/CircularPictureCallout"/>
    <dgm:cxn modelId="{4F3FEAE1-23B3-40A1-AA29-9BF7087BC81C}" type="presParOf" srcId="{1FC25706-A3B3-4A41-A056-CBE46FFEAFFF}" destId="{24A8480E-B199-4F3B-B9EF-A3A1D55FA456}" srcOrd="1" destOrd="0" presId="urn:microsoft.com/office/officeart/2008/layout/CircularPictureCallout"/>
    <dgm:cxn modelId="{6B1CE764-0DB8-48BE-9B2B-77FB87338E4E}" type="presParOf" srcId="{1FC25706-A3B3-4A41-A056-CBE46FFEAFFF}" destId="{A54647D0-52C2-45AC-883E-A082A5D3EA56}" srcOrd="2" destOrd="0" presId="urn:microsoft.com/office/officeart/2008/layout/CircularPictureCallout"/>
    <dgm:cxn modelId="{AC645FF7-AEDD-4080-9FD6-213CF4F68238}" type="presParOf" srcId="{A54647D0-52C2-45AC-883E-A082A5D3EA56}" destId="{01220677-1FF6-4F83-943C-977FD11F8C8A}" srcOrd="0" destOrd="0" presId="urn:microsoft.com/office/officeart/2008/layout/CircularPictureCallout"/>
    <dgm:cxn modelId="{151CEE16-C85D-402A-9AB8-5EA2BD3765F3}" type="presParOf" srcId="{1FC25706-A3B3-4A41-A056-CBE46FFEAFFF}" destId="{E9E1F9D9-D611-4034-A0C0-2AB9E34B721D}" srcOrd="3" destOrd="0" presId="urn:microsoft.com/office/officeart/2008/layout/CircularPictureCallout"/>
    <dgm:cxn modelId="{D1E54232-A338-490D-A0C3-B89085F7A457}" type="presParOf" srcId="{1FC25706-A3B3-4A41-A056-CBE46FFEAFFF}" destId="{9BFA52ED-36F7-4FD9-9163-3103D50350FC}" srcOrd="4" destOrd="0" presId="urn:microsoft.com/office/officeart/2008/layout/CircularPictureCallout"/>
    <dgm:cxn modelId="{C8A717A7-6B84-411D-83D8-9750B1B0EFFF}" type="presParOf" srcId="{9BFA52ED-36F7-4FD9-9163-3103D50350FC}" destId="{3F3E97FA-119C-407E-94FD-F1177E0EA1FD}" srcOrd="0" destOrd="0" presId="urn:microsoft.com/office/officeart/2008/layout/CircularPictureCallout"/>
    <dgm:cxn modelId="{02A57B35-2CE9-485D-8D31-C34F67287A70}" type="presParOf" srcId="{1FC25706-A3B3-4A41-A056-CBE46FFEAFFF}" destId="{F5B32029-339E-4C9D-8E59-2FA2E01A12F1}" srcOrd="5" destOrd="0" presId="urn:microsoft.com/office/officeart/2008/layout/CircularPictureCallout"/>
    <dgm:cxn modelId="{440B1A0B-5FC2-4AAD-9E27-C142D173FB1B}" type="presParOf" srcId="{F5B32029-339E-4C9D-8E59-2FA2E01A12F1}" destId="{42C9D1E4-9769-4132-A1C2-E648352E3EE2}" srcOrd="0" destOrd="0" presId="urn:microsoft.com/office/officeart/2008/layout/CircularPictureCallout"/>
    <dgm:cxn modelId="{09BBE6F2-43F3-4FC7-ADAF-8F659CAC2EF7}" type="presParOf" srcId="{1FC25706-A3B3-4A41-A056-CBE46FFEAFFF}" destId="{77ABBF33-3024-47FC-8B2A-68E96A6A8B40}" srcOrd="6" destOrd="0" presId="urn:microsoft.com/office/officeart/2008/layout/CircularPictureCallout"/>
    <dgm:cxn modelId="{47EBB739-3F40-493A-ABEC-F4470BBADE5E}" type="presParOf" srcId="{1FC25706-A3B3-4A41-A056-CBE46FFEAFFF}" destId="{F12F1647-D443-4850-9ED3-7C4FC72C99AC}" srcOrd="7" destOrd="0" presId="urn:microsoft.com/office/officeart/2008/layout/CircularPictureCallout"/>
    <dgm:cxn modelId="{40C9C074-5FA5-407A-8583-9A5262FF2411}" type="presParOf" srcId="{F12F1647-D443-4850-9ED3-7C4FC72C99AC}" destId="{E46765A7-2E8B-4C78-965C-B9BA8776FAEE}" srcOrd="0" destOrd="0" presId="urn:microsoft.com/office/officeart/2008/layout/CircularPictureCallout"/>
    <dgm:cxn modelId="{72A5ADF7-B34B-4F7B-B454-8B561B651C92}" type="presParOf" srcId="{1FC25706-A3B3-4A41-A056-CBE46FFEAFFF}" destId="{20F1603E-5AD9-4660-B874-00158636569E}" srcOrd="8" destOrd="0" presId="urn:microsoft.com/office/officeart/2008/layout/CircularPictureCallout"/>
    <dgm:cxn modelId="{6283218F-D6CB-4C7C-904E-A9B48FE0DBD9}" type="presParOf" srcId="{20F1603E-5AD9-4660-B874-00158636569E}" destId="{FE251DA3-25DE-413C-8054-B5F5766D0B89}" srcOrd="0" destOrd="0" presId="urn:microsoft.com/office/officeart/2008/layout/CircularPictureCallout"/>
    <dgm:cxn modelId="{099F6C30-0B84-481C-AE24-690FCFB467DE}" type="presParOf" srcId="{1FC25706-A3B3-4A41-A056-CBE46FFEAFFF}" destId="{C12C104D-75C9-4223-868B-2CEC1C885640}" srcOrd="9" destOrd="0" presId="urn:microsoft.com/office/officeart/2008/layout/CircularPictureCallout"/>
    <dgm:cxn modelId="{246FFF34-81B4-4A58-9A30-CECED714D42D}" type="presParOf" srcId="{1FC25706-A3B3-4A41-A056-CBE46FFEAFFF}" destId="{2B4BD99C-ABAE-4DC6-9445-7A8225F1107B}" srcOrd="10" destOrd="0" presId="urn:microsoft.com/office/officeart/2008/layout/CircularPictureCallout"/>
    <dgm:cxn modelId="{AAC5EA42-2A9A-49B2-A261-EDE9DA5BFDB0}" type="presParOf" srcId="{2B4BD99C-ABAE-4DC6-9445-7A8225F1107B}" destId="{E2D107C7-54DC-4858-8758-83D21E1A2DCD}" srcOrd="0" destOrd="0" presId="urn:microsoft.com/office/officeart/2008/layout/CircularPictureCallout"/>
    <dgm:cxn modelId="{4C063A86-695C-44C2-9815-D0BD86F04029}" type="presParOf" srcId="{1FC25706-A3B3-4A41-A056-CBE46FFEAFFF}" destId="{FC914F2A-BFD2-4114-AAE7-6065222D39A4}" srcOrd="11" destOrd="0" presId="urn:microsoft.com/office/officeart/2008/layout/CircularPictureCallout"/>
    <dgm:cxn modelId="{C12DCCE7-8D40-4830-8E1D-7019E9D763CA}" type="presParOf" srcId="{FC914F2A-BFD2-4114-AAE7-6065222D39A4}" destId="{A0C51284-4C5C-4041-A8F4-F7B43EE06033}" srcOrd="0" destOrd="0" presId="urn:microsoft.com/office/officeart/2008/layout/CircularPictureCallout"/>
    <dgm:cxn modelId="{26129B15-262A-4B3B-A83F-51499AF60B47}" type="presParOf" srcId="{1FC25706-A3B3-4A41-A056-CBE46FFEAFFF}" destId="{F0B22BFC-722B-479A-A22E-D60FD11DC235}" srcOrd="12" destOrd="0" presId="urn:microsoft.com/office/officeart/2008/layout/CircularPictureCallout"/>
    <dgm:cxn modelId="{79B6B4E0-E4EC-483C-948D-E3EA9C263607}" type="presParOf" srcId="{1FC25706-A3B3-4A41-A056-CBE46FFEAFFF}" destId="{3CC7204D-AEB5-4C3A-BA6C-CD3AC4669767}" srcOrd="13" destOrd="0" presId="urn:microsoft.com/office/officeart/2008/layout/CircularPictureCallout"/>
    <dgm:cxn modelId="{35FDD249-F53C-4397-98EF-3FEA87B5FCDC}" type="presParOf" srcId="{3CC7204D-AEB5-4C3A-BA6C-CD3AC4669767}" destId="{B1DC4201-4F84-41CF-83B2-248CDD3C841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8E3C4C-D7F8-4040-896E-BB7E8A5608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283895-D74A-4CD2-A9B0-ABDC31DB48D2}">
      <dgm:prSet phldrT="[Metin]"/>
      <dgm:spPr/>
      <dgm:t>
        <a:bodyPr/>
        <a:lstStyle/>
        <a:p>
          <a:pPr algn="l"/>
          <a:r>
            <a:rPr lang="tr-TR" dirty="0" smtClean="0"/>
            <a:t>CIA</a:t>
          </a:r>
          <a:endParaRPr lang="en-US" dirty="0"/>
        </a:p>
      </dgm:t>
    </dgm:pt>
    <dgm:pt modelId="{04A1D622-46E4-4263-9EA1-295F43B8F68B}" type="parTrans" cxnId="{DD5ABFD5-49AF-4FE4-9D50-B69ED308B09F}">
      <dgm:prSet/>
      <dgm:spPr/>
      <dgm:t>
        <a:bodyPr/>
        <a:lstStyle/>
        <a:p>
          <a:pPr algn="l"/>
          <a:endParaRPr lang="en-US"/>
        </a:p>
      </dgm:t>
    </dgm:pt>
    <dgm:pt modelId="{0B682DC6-ACEB-436D-A1F9-6D608C6AD7FB}" type="sibTrans" cxnId="{DD5ABFD5-49AF-4FE4-9D50-B69ED308B09F}">
      <dgm:prSet/>
      <dgm:spPr/>
      <dgm:t>
        <a:bodyPr/>
        <a:lstStyle/>
        <a:p>
          <a:pPr algn="l"/>
          <a:endParaRPr lang="en-US"/>
        </a:p>
      </dgm:t>
    </dgm:pt>
    <dgm:pt modelId="{2F43CD9A-E2D3-4B70-AC42-39D3F4BDF08E}">
      <dgm:prSet phldrT="[Metin]"/>
      <dgm:spPr/>
      <dgm:t>
        <a:bodyPr/>
        <a:lstStyle/>
        <a:p>
          <a:pPr algn="l"/>
          <a:r>
            <a:rPr lang="tr-TR" dirty="0" err="1" smtClean="0"/>
            <a:t>Reporting</a:t>
          </a:r>
          <a:r>
            <a:rPr lang="tr-TR" dirty="0" smtClean="0"/>
            <a:t> </a:t>
          </a:r>
          <a:r>
            <a:rPr lang="tr-TR" dirty="0" err="1" smtClean="0"/>
            <a:t>cycle</a:t>
          </a:r>
          <a:r>
            <a:rPr lang="tr-TR" dirty="0" smtClean="0"/>
            <a:t> </a:t>
          </a:r>
          <a:r>
            <a:rPr lang="tr-TR" dirty="0" err="1" smtClean="0"/>
            <a:t>begins</a:t>
          </a:r>
          <a:r>
            <a:rPr lang="tr-TR" dirty="0" smtClean="0"/>
            <a:t> </a:t>
          </a:r>
          <a:r>
            <a:rPr lang="tr-TR" dirty="0" err="1" smtClean="0"/>
            <a:t>two</a:t>
          </a:r>
          <a:r>
            <a:rPr lang="tr-TR" dirty="0" smtClean="0"/>
            <a:t> </a:t>
          </a:r>
          <a:r>
            <a:rPr lang="tr-TR" dirty="0" err="1" smtClean="0"/>
            <a:t>years</a:t>
          </a:r>
          <a:r>
            <a:rPr lang="tr-TR" dirty="0" smtClean="0"/>
            <a:t> </a:t>
          </a:r>
          <a:r>
            <a:rPr lang="tr-TR" dirty="0" err="1" smtClean="0"/>
            <a:t>after</a:t>
          </a:r>
          <a:r>
            <a:rPr lang="tr-TR" dirty="0" smtClean="0"/>
            <a:t> </a:t>
          </a:r>
          <a:r>
            <a:rPr lang="tr-TR" dirty="0" err="1" smtClean="0"/>
            <a:t>being</a:t>
          </a:r>
          <a:r>
            <a:rPr lang="tr-TR" dirty="0" smtClean="0"/>
            <a:t> </a:t>
          </a:r>
          <a:r>
            <a:rPr lang="tr-TR" dirty="0" err="1" smtClean="0"/>
            <a:t>certified</a:t>
          </a:r>
          <a:r>
            <a:rPr lang="tr-TR" dirty="0" smtClean="0"/>
            <a:t>.</a:t>
          </a:r>
          <a:endParaRPr lang="en-US" dirty="0"/>
        </a:p>
      </dgm:t>
    </dgm:pt>
    <dgm:pt modelId="{002939DC-A940-4C14-8E29-A2F3CA23B905}" type="parTrans" cxnId="{467CB518-DD31-4BC7-B577-70EB89BE5D31}">
      <dgm:prSet/>
      <dgm:spPr/>
      <dgm:t>
        <a:bodyPr/>
        <a:lstStyle/>
        <a:p>
          <a:pPr algn="l"/>
          <a:endParaRPr lang="en-US"/>
        </a:p>
      </dgm:t>
    </dgm:pt>
    <dgm:pt modelId="{8C25DFFD-5C0C-45FA-9479-13190D96AECE}" type="sibTrans" cxnId="{467CB518-DD31-4BC7-B577-70EB89BE5D31}">
      <dgm:prSet/>
      <dgm:spPr/>
      <dgm:t>
        <a:bodyPr/>
        <a:lstStyle/>
        <a:p>
          <a:pPr algn="l"/>
          <a:endParaRPr lang="en-US"/>
        </a:p>
      </dgm:t>
    </dgm:pt>
    <dgm:pt modelId="{D7FFBA3D-8BD4-4154-B73C-3E056606E97E}">
      <dgm:prSet phldrT="[Metin]"/>
      <dgm:spPr/>
      <dgm:t>
        <a:bodyPr/>
        <a:lstStyle/>
        <a:p>
          <a:pPr algn="l"/>
          <a:r>
            <a:rPr lang="tr-TR" dirty="0" smtClean="0"/>
            <a:t>40 </a:t>
          </a:r>
          <a:r>
            <a:rPr lang="tr-TR" dirty="0" err="1" smtClean="0"/>
            <a:t>hours</a:t>
          </a:r>
          <a:r>
            <a:rPr lang="tr-TR" dirty="0" smtClean="0"/>
            <a:t> of </a:t>
          </a:r>
          <a:r>
            <a:rPr lang="tr-TR" dirty="0" err="1" smtClean="0"/>
            <a:t>education</a:t>
          </a:r>
          <a:r>
            <a:rPr lang="tr-TR" dirty="0" smtClean="0"/>
            <a:t> </a:t>
          </a:r>
          <a:r>
            <a:rPr lang="tr-TR" dirty="0" err="1" smtClean="0"/>
            <a:t>must</a:t>
          </a:r>
          <a:r>
            <a:rPr lang="tr-TR" dirty="0" smtClean="0"/>
            <a:t> be </a:t>
          </a:r>
          <a:r>
            <a:rPr lang="tr-TR" dirty="0" err="1" smtClean="0"/>
            <a:t>completed</a:t>
          </a:r>
          <a:r>
            <a:rPr lang="tr-TR" dirty="0" smtClean="0"/>
            <a:t>.</a:t>
          </a:r>
          <a:endParaRPr lang="en-US" dirty="0"/>
        </a:p>
      </dgm:t>
    </dgm:pt>
    <dgm:pt modelId="{7998E85B-AE53-4C09-9172-E32076059D3C}" type="parTrans" cxnId="{4C6A4562-4C53-4944-A390-00E4A966C397}">
      <dgm:prSet/>
      <dgm:spPr/>
      <dgm:t>
        <a:bodyPr/>
        <a:lstStyle/>
        <a:p>
          <a:pPr algn="l"/>
          <a:endParaRPr lang="en-US"/>
        </a:p>
      </dgm:t>
    </dgm:pt>
    <dgm:pt modelId="{02360571-5500-43D4-A287-BB94A3FE0BF8}" type="sibTrans" cxnId="{4C6A4562-4C53-4944-A390-00E4A966C397}">
      <dgm:prSet/>
      <dgm:spPr/>
      <dgm:t>
        <a:bodyPr/>
        <a:lstStyle/>
        <a:p>
          <a:pPr algn="l"/>
          <a:endParaRPr lang="en-US"/>
        </a:p>
      </dgm:t>
    </dgm:pt>
    <dgm:pt modelId="{F3BA7DE1-0817-4828-82A9-F72BF957BBE4}">
      <dgm:prSet phldrT="[Metin]"/>
      <dgm:spPr/>
      <dgm:t>
        <a:bodyPr/>
        <a:lstStyle/>
        <a:p>
          <a:pPr algn="l"/>
          <a:r>
            <a:rPr lang="tr-TR" dirty="0" smtClean="0"/>
            <a:t>CFE</a:t>
          </a:r>
          <a:endParaRPr lang="en-US" dirty="0"/>
        </a:p>
      </dgm:t>
    </dgm:pt>
    <dgm:pt modelId="{3C1B4BB2-FB03-4E4C-9708-A10B006260AA}" type="parTrans" cxnId="{92CBCD2A-89C0-431D-AE83-EC8F98971687}">
      <dgm:prSet/>
      <dgm:spPr/>
      <dgm:t>
        <a:bodyPr/>
        <a:lstStyle/>
        <a:p>
          <a:pPr algn="l"/>
          <a:endParaRPr lang="en-US"/>
        </a:p>
      </dgm:t>
    </dgm:pt>
    <dgm:pt modelId="{0D3AB23F-D70C-4B30-8332-3FEAED54BC12}" type="sibTrans" cxnId="{92CBCD2A-89C0-431D-AE83-EC8F98971687}">
      <dgm:prSet/>
      <dgm:spPr/>
      <dgm:t>
        <a:bodyPr/>
        <a:lstStyle/>
        <a:p>
          <a:pPr algn="l"/>
          <a:endParaRPr lang="en-US"/>
        </a:p>
      </dgm:t>
    </dgm:pt>
    <dgm:pt modelId="{6B311941-D85B-4997-8448-8DE38F71BDAD}">
      <dgm:prSet phldrT="[Metin]"/>
      <dgm:spPr/>
      <dgm:t>
        <a:bodyPr/>
        <a:lstStyle/>
        <a:p>
          <a:pPr algn="l"/>
          <a:r>
            <a:rPr lang="tr-TR" dirty="0" err="1" smtClean="0"/>
            <a:t>Reporting</a:t>
          </a:r>
          <a:r>
            <a:rPr lang="tr-TR" dirty="0" smtClean="0"/>
            <a:t> </a:t>
          </a:r>
          <a:r>
            <a:rPr lang="tr-TR" dirty="0" err="1" smtClean="0"/>
            <a:t>cycle</a:t>
          </a:r>
          <a:r>
            <a:rPr lang="tr-TR" dirty="0" smtClean="0"/>
            <a:t> </a:t>
          </a:r>
          <a:r>
            <a:rPr lang="tr-TR" dirty="0" err="1" smtClean="0"/>
            <a:t>begins</a:t>
          </a:r>
          <a:r>
            <a:rPr lang="tr-TR" dirty="0" smtClean="0"/>
            <a:t> </a:t>
          </a:r>
          <a:r>
            <a:rPr lang="tr-TR" dirty="0" err="1" smtClean="0"/>
            <a:t>after</a:t>
          </a:r>
          <a:r>
            <a:rPr lang="tr-TR" dirty="0" smtClean="0"/>
            <a:t> </a:t>
          </a:r>
          <a:r>
            <a:rPr lang="tr-TR" dirty="0" err="1" smtClean="0"/>
            <a:t>next</a:t>
          </a:r>
          <a:r>
            <a:rPr lang="tr-TR" dirty="0" smtClean="0"/>
            <a:t> </a:t>
          </a:r>
          <a:r>
            <a:rPr lang="tr-TR" dirty="0" err="1" smtClean="0"/>
            <a:t>membership</a:t>
          </a:r>
          <a:r>
            <a:rPr lang="tr-TR" dirty="0" smtClean="0"/>
            <a:t> </a:t>
          </a:r>
          <a:r>
            <a:rPr lang="tr-TR" dirty="0" err="1" smtClean="0"/>
            <a:t>renewal</a:t>
          </a:r>
          <a:r>
            <a:rPr lang="tr-TR" dirty="0" smtClean="0"/>
            <a:t> </a:t>
          </a:r>
          <a:r>
            <a:rPr lang="tr-TR" dirty="0" err="1" smtClean="0"/>
            <a:t>month</a:t>
          </a:r>
          <a:r>
            <a:rPr lang="tr-TR" dirty="0" smtClean="0"/>
            <a:t>.</a:t>
          </a:r>
          <a:endParaRPr lang="en-US" dirty="0"/>
        </a:p>
      </dgm:t>
    </dgm:pt>
    <dgm:pt modelId="{30F8ECB5-1C71-4338-B88A-7F10944D21A8}" type="parTrans" cxnId="{3ADE4993-B4C8-4E33-97E1-7E99FA8212D4}">
      <dgm:prSet/>
      <dgm:spPr/>
      <dgm:t>
        <a:bodyPr/>
        <a:lstStyle/>
        <a:p>
          <a:pPr algn="l"/>
          <a:endParaRPr lang="en-US"/>
        </a:p>
      </dgm:t>
    </dgm:pt>
    <dgm:pt modelId="{5EC9ECB3-829A-4C8D-A3A2-D6D306511DC9}" type="sibTrans" cxnId="{3ADE4993-B4C8-4E33-97E1-7E99FA8212D4}">
      <dgm:prSet/>
      <dgm:spPr/>
      <dgm:t>
        <a:bodyPr/>
        <a:lstStyle/>
        <a:p>
          <a:pPr algn="l"/>
          <a:endParaRPr lang="en-US"/>
        </a:p>
      </dgm:t>
    </dgm:pt>
    <dgm:pt modelId="{2E7EC5F9-8A47-4375-8601-C4D671A14671}">
      <dgm:prSet phldrT="[Metin]"/>
      <dgm:spPr/>
      <dgm:t>
        <a:bodyPr/>
        <a:lstStyle/>
        <a:p>
          <a:pPr algn="l"/>
          <a:r>
            <a:rPr lang="tr-TR" dirty="0" smtClean="0"/>
            <a:t>20 </a:t>
          </a:r>
          <a:r>
            <a:rPr lang="tr-TR" dirty="0" err="1" smtClean="0"/>
            <a:t>hours</a:t>
          </a:r>
          <a:r>
            <a:rPr lang="tr-TR" dirty="0" smtClean="0"/>
            <a:t> of </a:t>
          </a:r>
          <a:r>
            <a:rPr lang="tr-TR" dirty="0" err="1" smtClean="0"/>
            <a:t>education</a:t>
          </a:r>
          <a:r>
            <a:rPr lang="tr-TR" dirty="0" smtClean="0"/>
            <a:t> </a:t>
          </a:r>
          <a:r>
            <a:rPr lang="tr-TR" dirty="0" err="1" smtClean="0"/>
            <a:t>must</a:t>
          </a:r>
          <a:r>
            <a:rPr lang="tr-TR" dirty="0" smtClean="0"/>
            <a:t> be </a:t>
          </a:r>
          <a:r>
            <a:rPr lang="tr-TR" dirty="0" err="1" smtClean="0"/>
            <a:t>completed</a:t>
          </a:r>
          <a:r>
            <a:rPr lang="tr-TR" dirty="0" smtClean="0"/>
            <a:t>.</a:t>
          </a:r>
          <a:endParaRPr lang="en-US" dirty="0"/>
        </a:p>
      </dgm:t>
    </dgm:pt>
    <dgm:pt modelId="{2EFB65D4-495D-4C79-8291-B0C3307E43E2}" type="parTrans" cxnId="{9C1FA573-1FBA-464C-88B3-41E45A0EA7EF}">
      <dgm:prSet/>
      <dgm:spPr/>
      <dgm:t>
        <a:bodyPr/>
        <a:lstStyle/>
        <a:p>
          <a:pPr algn="l"/>
          <a:endParaRPr lang="en-US"/>
        </a:p>
      </dgm:t>
    </dgm:pt>
    <dgm:pt modelId="{F199E4DA-D047-4CAE-8710-6A3227103BDF}" type="sibTrans" cxnId="{9C1FA573-1FBA-464C-88B3-41E45A0EA7EF}">
      <dgm:prSet/>
      <dgm:spPr/>
      <dgm:t>
        <a:bodyPr/>
        <a:lstStyle/>
        <a:p>
          <a:pPr algn="l"/>
          <a:endParaRPr lang="en-US"/>
        </a:p>
      </dgm:t>
    </dgm:pt>
    <dgm:pt modelId="{6DFDFC65-FEF1-4331-8EF4-A195560A65D8}">
      <dgm:prSet phldrT="[Metin]"/>
      <dgm:spPr/>
      <dgm:t>
        <a:bodyPr/>
        <a:lstStyle/>
        <a:p>
          <a:pPr algn="l"/>
          <a:r>
            <a:rPr lang="tr-TR" dirty="0" smtClean="0"/>
            <a:t>CISSP</a:t>
          </a:r>
          <a:endParaRPr lang="en-US" dirty="0"/>
        </a:p>
      </dgm:t>
    </dgm:pt>
    <dgm:pt modelId="{99BE4F5D-784D-47C5-97B3-F89F40B9CC37}" type="parTrans" cxnId="{482BD966-17D7-4CB1-B0F5-8C8836B5A786}">
      <dgm:prSet/>
      <dgm:spPr/>
      <dgm:t>
        <a:bodyPr/>
        <a:lstStyle/>
        <a:p>
          <a:pPr algn="l"/>
          <a:endParaRPr lang="en-US"/>
        </a:p>
      </dgm:t>
    </dgm:pt>
    <dgm:pt modelId="{E31308FC-9A9F-4490-B1F8-13AB6DA1CEEB}" type="sibTrans" cxnId="{482BD966-17D7-4CB1-B0F5-8C8836B5A786}">
      <dgm:prSet/>
      <dgm:spPr/>
      <dgm:t>
        <a:bodyPr/>
        <a:lstStyle/>
        <a:p>
          <a:pPr algn="l"/>
          <a:endParaRPr lang="en-US"/>
        </a:p>
      </dgm:t>
    </dgm:pt>
    <dgm:pt modelId="{AD7C10F1-D4B0-4A70-9E95-9DC730A02BAC}">
      <dgm:prSet phldrT="[Metin]"/>
      <dgm:spPr/>
      <dgm:t>
        <a:bodyPr/>
        <a:lstStyle/>
        <a:p>
          <a:pPr algn="l"/>
          <a:r>
            <a:rPr lang="tr-TR" dirty="0" err="1" smtClean="0"/>
            <a:t>Reporting</a:t>
          </a:r>
          <a:r>
            <a:rPr lang="tr-TR" dirty="0" smtClean="0"/>
            <a:t> </a:t>
          </a:r>
          <a:r>
            <a:rPr lang="tr-TR" dirty="0" err="1" smtClean="0"/>
            <a:t>cycle</a:t>
          </a:r>
          <a:r>
            <a:rPr lang="tr-TR" dirty="0" smtClean="0"/>
            <a:t> </a:t>
          </a:r>
          <a:r>
            <a:rPr lang="tr-TR" dirty="0" err="1" smtClean="0"/>
            <a:t>begins</a:t>
          </a:r>
          <a:r>
            <a:rPr lang="tr-TR" dirty="0" smtClean="0"/>
            <a:t> at </a:t>
          </a:r>
          <a:r>
            <a:rPr lang="tr-TR" dirty="0" err="1" smtClean="0"/>
            <a:t>the</a:t>
          </a:r>
          <a:r>
            <a:rPr lang="tr-TR" dirty="0" smtClean="0"/>
            <a:t> </a:t>
          </a:r>
          <a:r>
            <a:rPr lang="tr-TR" dirty="0" err="1" smtClean="0"/>
            <a:t>anniversary</a:t>
          </a:r>
          <a:r>
            <a:rPr lang="tr-TR" dirty="0" smtClean="0"/>
            <a:t> of </a:t>
          </a:r>
          <a:r>
            <a:rPr lang="tr-TR" dirty="0" err="1" smtClean="0"/>
            <a:t>being</a:t>
          </a:r>
          <a:r>
            <a:rPr lang="tr-TR" dirty="0" smtClean="0"/>
            <a:t> </a:t>
          </a:r>
          <a:r>
            <a:rPr lang="tr-TR" dirty="0" err="1" smtClean="0"/>
            <a:t>certified</a:t>
          </a:r>
          <a:r>
            <a:rPr lang="tr-TR" dirty="0" smtClean="0"/>
            <a:t>.</a:t>
          </a:r>
          <a:endParaRPr lang="en-US" dirty="0"/>
        </a:p>
      </dgm:t>
    </dgm:pt>
    <dgm:pt modelId="{2BE3D282-CCFA-4ED8-9537-6B9AB9DBE128}" type="parTrans" cxnId="{F0D4D5B6-75D0-4CBE-9735-6145839D05B2}">
      <dgm:prSet/>
      <dgm:spPr/>
      <dgm:t>
        <a:bodyPr/>
        <a:lstStyle/>
        <a:p>
          <a:pPr algn="l"/>
          <a:endParaRPr lang="en-US"/>
        </a:p>
      </dgm:t>
    </dgm:pt>
    <dgm:pt modelId="{3D41A37F-C82D-4C91-8628-EB3EDB647725}" type="sibTrans" cxnId="{F0D4D5B6-75D0-4CBE-9735-6145839D05B2}">
      <dgm:prSet/>
      <dgm:spPr/>
      <dgm:t>
        <a:bodyPr/>
        <a:lstStyle/>
        <a:p>
          <a:pPr algn="l"/>
          <a:endParaRPr lang="en-US"/>
        </a:p>
      </dgm:t>
    </dgm:pt>
    <dgm:pt modelId="{C6591C20-B128-403A-8738-3A3B488AD4A6}">
      <dgm:prSet phldrT="[Metin]"/>
      <dgm:spPr/>
      <dgm:t>
        <a:bodyPr/>
        <a:lstStyle/>
        <a:p>
          <a:pPr algn="l"/>
          <a:r>
            <a:rPr lang="tr-TR" dirty="0" smtClean="0"/>
            <a:t>40 </a:t>
          </a:r>
          <a:r>
            <a:rPr lang="tr-TR" dirty="0" err="1" smtClean="0"/>
            <a:t>hours</a:t>
          </a:r>
          <a:r>
            <a:rPr lang="tr-TR" dirty="0" smtClean="0"/>
            <a:t> of </a:t>
          </a:r>
          <a:r>
            <a:rPr lang="tr-TR" dirty="0" err="1" smtClean="0"/>
            <a:t>education</a:t>
          </a:r>
          <a:r>
            <a:rPr lang="tr-TR" dirty="0" smtClean="0"/>
            <a:t> </a:t>
          </a:r>
          <a:r>
            <a:rPr lang="tr-TR" dirty="0" err="1" smtClean="0"/>
            <a:t>must</a:t>
          </a:r>
          <a:r>
            <a:rPr lang="tr-TR" dirty="0" smtClean="0"/>
            <a:t> be </a:t>
          </a:r>
          <a:r>
            <a:rPr lang="tr-TR" dirty="0" err="1" smtClean="0"/>
            <a:t>completed</a:t>
          </a:r>
          <a:r>
            <a:rPr lang="tr-TR" dirty="0" smtClean="0"/>
            <a:t>.</a:t>
          </a:r>
          <a:endParaRPr lang="en-US" dirty="0"/>
        </a:p>
      </dgm:t>
    </dgm:pt>
    <dgm:pt modelId="{79CBE255-10C9-47BE-BF0E-C9F6DD1AB63F}" type="parTrans" cxnId="{47F5B7F7-5E36-4219-9413-5A20BCBB2BCB}">
      <dgm:prSet/>
      <dgm:spPr/>
      <dgm:t>
        <a:bodyPr/>
        <a:lstStyle/>
        <a:p>
          <a:pPr algn="l"/>
          <a:endParaRPr lang="en-US"/>
        </a:p>
      </dgm:t>
    </dgm:pt>
    <dgm:pt modelId="{7634D4FC-A13D-4ACF-AF3A-BDEE9D789833}" type="sibTrans" cxnId="{47F5B7F7-5E36-4219-9413-5A20BCBB2BCB}">
      <dgm:prSet/>
      <dgm:spPr/>
      <dgm:t>
        <a:bodyPr/>
        <a:lstStyle/>
        <a:p>
          <a:pPr algn="l"/>
          <a:endParaRPr lang="en-US"/>
        </a:p>
      </dgm:t>
    </dgm:pt>
    <dgm:pt modelId="{C077B27E-CB9C-44AF-9CA8-F4FE9086A5F3}" type="pres">
      <dgm:prSet presAssocID="{F08E3C4C-D7F8-4040-896E-BB7E8A5608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1E3C75-7B66-4F1A-BDF0-0023ED876F21}" type="pres">
      <dgm:prSet presAssocID="{25283895-D74A-4CD2-A9B0-ABDC31DB48D2}" presName="composite" presStyleCnt="0"/>
      <dgm:spPr/>
    </dgm:pt>
    <dgm:pt modelId="{BC565A40-2576-4665-AFBB-CEB2B3210765}" type="pres">
      <dgm:prSet presAssocID="{25283895-D74A-4CD2-A9B0-ABDC31DB48D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1CBCB-C11F-4B2C-8B3A-E8A411DDE91F}" type="pres">
      <dgm:prSet presAssocID="{25283895-D74A-4CD2-A9B0-ABDC31DB48D2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66431D-2B4C-4F5B-B49C-399878E630FC}" type="pres">
      <dgm:prSet presAssocID="{0B682DC6-ACEB-436D-A1F9-6D608C6AD7FB}" presName="space" presStyleCnt="0"/>
      <dgm:spPr/>
    </dgm:pt>
    <dgm:pt modelId="{DF347A9F-5250-427C-A596-D87F7B14A2C4}" type="pres">
      <dgm:prSet presAssocID="{F3BA7DE1-0817-4828-82A9-F72BF957BBE4}" presName="composite" presStyleCnt="0"/>
      <dgm:spPr/>
    </dgm:pt>
    <dgm:pt modelId="{A51B204E-3E6E-4F42-BF2B-22A6365E0679}" type="pres">
      <dgm:prSet presAssocID="{F3BA7DE1-0817-4828-82A9-F72BF957BB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E8F97-BDB6-460F-BA5D-1737A814BAAD}" type="pres">
      <dgm:prSet presAssocID="{F3BA7DE1-0817-4828-82A9-F72BF957BBE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0093C-8BBD-4C1D-AC2B-92698FAC8795}" type="pres">
      <dgm:prSet presAssocID="{0D3AB23F-D70C-4B30-8332-3FEAED54BC12}" presName="space" presStyleCnt="0"/>
      <dgm:spPr/>
    </dgm:pt>
    <dgm:pt modelId="{6C60A25B-D373-4B9D-B2FB-3D46AB7BC2C7}" type="pres">
      <dgm:prSet presAssocID="{6DFDFC65-FEF1-4331-8EF4-A195560A65D8}" presName="composite" presStyleCnt="0"/>
      <dgm:spPr/>
    </dgm:pt>
    <dgm:pt modelId="{362CE175-7B16-4E10-B1E9-71363A4B7437}" type="pres">
      <dgm:prSet presAssocID="{6DFDFC65-FEF1-4331-8EF4-A195560A65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B56ED-2266-4F2F-B9DC-8A2555471B33}" type="pres">
      <dgm:prSet presAssocID="{6DFDFC65-FEF1-4331-8EF4-A195560A65D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8EF0CE-25C7-4493-B264-4249F6C19E52}" type="presOf" srcId="{2E7EC5F9-8A47-4375-8601-C4D671A14671}" destId="{037E8F97-BDB6-460F-BA5D-1737A814BAAD}" srcOrd="0" destOrd="1" presId="urn:microsoft.com/office/officeart/2005/8/layout/hList1"/>
    <dgm:cxn modelId="{92CBCD2A-89C0-431D-AE83-EC8F98971687}" srcId="{F08E3C4C-D7F8-4040-896E-BB7E8A560871}" destId="{F3BA7DE1-0817-4828-82A9-F72BF957BBE4}" srcOrd="1" destOrd="0" parTransId="{3C1B4BB2-FB03-4E4C-9708-A10B006260AA}" sibTransId="{0D3AB23F-D70C-4B30-8332-3FEAED54BC12}"/>
    <dgm:cxn modelId="{A3AB1648-FC21-46DA-A99B-A1FD8E1FA588}" type="presOf" srcId="{F08E3C4C-D7F8-4040-896E-BB7E8A560871}" destId="{C077B27E-CB9C-44AF-9CA8-F4FE9086A5F3}" srcOrd="0" destOrd="0" presId="urn:microsoft.com/office/officeart/2005/8/layout/hList1"/>
    <dgm:cxn modelId="{FED64C31-311F-42FE-89DC-7977789B2AAE}" type="presOf" srcId="{C6591C20-B128-403A-8738-3A3B488AD4A6}" destId="{49EB56ED-2266-4F2F-B9DC-8A2555471B33}" srcOrd="0" destOrd="1" presId="urn:microsoft.com/office/officeart/2005/8/layout/hList1"/>
    <dgm:cxn modelId="{3AD807E4-3207-4816-8B70-5521DDFB6C25}" type="presOf" srcId="{6DFDFC65-FEF1-4331-8EF4-A195560A65D8}" destId="{362CE175-7B16-4E10-B1E9-71363A4B7437}" srcOrd="0" destOrd="0" presId="urn:microsoft.com/office/officeart/2005/8/layout/hList1"/>
    <dgm:cxn modelId="{DD5ABFD5-49AF-4FE4-9D50-B69ED308B09F}" srcId="{F08E3C4C-D7F8-4040-896E-BB7E8A560871}" destId="{25283895-D74A-4CD2-A9B0-ABDC31DB48D2}" srcOrd="0" destOrd="0" parTransId="{04A1D622-46E4-4263-9EA1-295F43B8F68B}" sibTransId="{0B682DC6-ACEB-436D-A1F9-6D608C6AD7FB}"/>
    <dgm:cxn modelId="{6A41D701-CD0E-47E3-B8D5-89B8A723441B}" type="presOf" srcId="{F3BA7DE1-0817-4828-82A9-F72BF957BBE4}" destId="{A51B204E-3E6E-4F42-BF2B-22A6365E0679}" srcOrd="0" destOrd="0" presId="urn:microsoft.com/office/officeart/2005/8/layout/hList1"/>
    <dgm:cxn modelId="{E78C319B-26A8-443F-82B3-19387A773877}" type="presOf" srcId="{2F43CD9A-E2D3-4B70-AC42-39D3F4BDF08E}" destId="{C711CBCB-C11F-4B2C-8B3A-E8A411DDE91F}" srcOrd="0" destOrd="0" presId="urn:microsoft.com/office/officeart/2005/8/layout/hList1"/>
    <dgm:cxn modelId="{F0D4D5B6-75D0-4CBE-9735-6145839D05B2}" srcId="{6DFDFC65-FEF1-4331-8EF4-A195560A65D8}" destId="{AD7C10F1-D4B0-4A70-9E95-9DC730A02BAC}" srcOrd="0" destOrd="0" parTransId="{2BE3D282-CCFA-4ED8-9537-6B9AB9DBE128}" sibTransId="{3D41A37F-C82D-4C91-8628-EB3EDB647725}"/>
    <dgm:cxn modelId="{9F5B5193-6084-4A05-9C4D-524328FF72AD}" type="presOf" srcId="{AD7C10F1-D4B0-4A70-9E95-9DC730A02BAC}" destId="{49EB56ED-2266-4F2F-B9DC-8A2555471B33}" srcOrd="0" destOrd="0" presId="urn:microsoft.com/office/officeart/2005/8/layout/hList1"/>
    <dgm:cxn modelId="{467CB518-DD31-4BC7-B577-70EB89BE5D31}" srcId="{25283895-D74A-4CD2-A9B0-ABDC31DB48D2}" destId="{2F43CD9A-E2D3-4B70-AC42-39D3F4BDF08E}" srcOrd="0" destOrd="0" parTransId="{002939DC-A940-4C14-8E29-A2F3CA23B905}" sibTransId="{8C25DFFD-5C0C-45FA-9479-13190D96AECE}"/>
    <dgm:cxn modelId="{08610490-C5D5-476B-8F4F-A8AD3DA7FD71}" type="presOf" srcId="{6B311941-D85B-4997-8448-8DE38F71BDAD}" destId="{037E8F97-BDB6-460F-BA5D-1737A814BAAD}" srcOrd="0" destOrd="0" presId="urn:microsoft.com/office/officeart/2005/8/layout/hList1"/>
    <dgm:cxn modelId="{4C6A4562-4C53-4944-A390-00E4A966C397}" srcId="{25283895-D74A-4CD2-A9B0-ABDC31DB48D2}" destId="{D7FFBA3D-8BD4-4154-B73C-3E056606E97E}" srcOrd="1" destOrd="0" parTransId="{7998E85B-AE53-4C09-9172-E32076059D3C}" sibTransId="{02360571-5500-43D4-A287-BB94A3FE0BF8}"/>
    <dgm:cxn modelId="{64C37DAF-54CC-4358-84B8-3F326FFD6118}" type="presOf" srcId="{25283895-D74A-4CD2-A9B0-ABDC31DB48D2}" destId="{BC565A40-2576-4665-AFBB-CEB2B3210765}" srcOrd="0" destOrd="0" presId="urn:microsoft.com/office/officeart/2005/8/layout/hList1"/>
    <dgm:cxn modelId="{47F5B7F7-5E36-4219-9413-5A20BCBB2BCB}" srcId="{6DFDFC65-FEF1-4331-8EF4-A195560A65D8}" destId="{C6591C20-B128-403A-8738-3A3B488AD4A6}" srcOrd="1" destOrd="0" parTransId="{79CBE255-10C9-47BE-BF0E-C9F6DD1AB63F}" sibTransId="{7634D4FC-A13D-4ACF-AF3A-BDEE9D789833}"/>
    <dgm:cxn modelId="{9C1FA573-1FBA-464C-88B3-41E45A0EA7EF}" srcId="{F3BA7DE1-0817-4828-82A9-F72BF957BBE4}" destId="{2E7EC5F9-8A47-4375-8601-C4D671A14671}" srcOrd="1" destOrd="0" parTransId="{2EFB65D4-495D-4C79-8291-B0C3307E43E2}" sibTransId="{F199E4DA-D047-4CAE-8710-6A3227103BDF}"/>
    <dgm:cxn modelId="{482BD966-17D7-4CB1-B0F5-8C8836B5A786}" srcId="{F08E3C4C-D7F8-4040-896E-BB7E8A560871}" destId="{6DFDFC65-FEF1-4331-8EF4-A195560A65D8}" srcOrd="2" destOrd="0" parTransId="{99BE4F5D-784D-47C5-97B3-F89F40B9CC37}" sibTransId="{E31308FC-9A9F-4490-B1F8-13AB6DA1CEEB}"/>
    <dgm:cxn modelId="{3ADE4993-B4C8-4E33-97E1-7E99FA8212D4}" srcId="{F3BA7DE1-0817-4828-82A9-F72BF957BBE4}" destId="{6B311941-D85B-4997-8448-8DE38F71BDAD}" srcOrd="0" destOrd="0" parTransId="{30F8ECB5-1C71-4338-B88A-7F10944D21A8}" sibTransId="{5EC9ECB3-829A-4C8D-A3A2-D6D306511DC9}"/>
    <dgm:cxn modelId="{EEA42721-7803-4149-A06E-E462CF1BA027}" type="presOf" srcId="{D7FFBA3D-8BD4-4154-B73C-3E056606E97E}" destId="{C711CBCB-C11F-4B2C-8B3A-E8A411DDE91F}" srcOrd="0" destOrd="1" presId="urn:microsoft.com/office/officeart/2005/8/layout/hList1"/>
    <dgm:cxn modelId="{855DF3BB-B6B5-48AD-826F-912A6110ADEE}" type="presParOf" srcId="{C077B27E-CB9C-44AF-9CA8-F4FE9086A5F3}" destId="{FD1E3C75-7B66-4F1A-BDF0-0023ED876F21}" srcOrd="0" destOrd="0" presId="urn:microsoft.com/office/officeart/2005/8/layout/hList1"/>
    <dgm:cxn modelId="{42B4D3C0-B3BC-440F-9F93-37487C58592D}" type="presParOf" srcId="{FD1E3C75-7B66-4F1A-BDF0-0023ED876F21}" destId="{BC565A40-2576-4665-AFBB-CEB2B3210765}" srcOrd="0" destOrd="0" presId="urn:microsoft.com/office/officeart/2005/8/layout/hList1"/>
    <dgm:cxn modelId="{225B5F48-F67F-484B-A136-050E137EC8C6}" type="presParOf" srcId="{FD1E3C75-7B66-4F1A-BDF0-0023ED876F21}" destId="{C711CBCB-C11F-4B2C-8B3A-E8A411DDE91F}" srcOrd="1" destOrd="0" presId="urn:microsoft.com/office/officeart/2005/8/layout/hList1"/>
    <dgm:cxn modelId="{7D1D0776-F177-47E0-85D9-13ED0796C7D8}" type="presParOf" srcId="{C077B27E-CB9C-44AF-9CA8-F4FE9086A5F3}" destId="{7B66431D-2B4C-4F5B-B49C-399878E630FC}" srcOrd="1" destOrd="0" presId="urn:microsoft.com/office/officeart/2005/8/layout/hList1"/>
    <dgm:cxn modelId="{6ED235B4-24F2-479F-956F-9F4A487BD508}" type="presParOf" srcId="{C077B27E-CB9C-44AF-9CA8-F4FE9086A5F3}" destId="{DF347A9F-5250-427C-A596-D87F7B14A2C4}" srcOrd="2" destOrd="0" presId="urn:microsoft.com/office/officeart/2005/8/layout/hList1"/>
    <dgm:cxn modelId="{B0468842-D42D-4802-B240-D7CE7988EFAB}" type="presParOf" srcId="{DF347A9F-5250-427C-A596-D87F7B14A2C4}" destId="{A51B204E-3E6E-4F42-BF2B-22A6365E0679}" srcOrd="0" destOrd="0" presId="urn:microsoft.com/office/officeart/2005/8/layout/hList1"/>
    <dgm:cxn modelId="{E40E0912-7E13-4CC3-96CA-9A2C400F84CA}" type="presParOf" srcId="{DF347A9F-5250-427C-A596-D87F7B14A2C4}" destId="{037E8F97-BDB6-460F-BA5D-1737A814BAAD}" srcOrd="1" destOrd="0" presId="urn:microsoft.com/office/officeart/2005/8/layout/hList1"/>
    <dgm:cxn modelId="{5B536073-08F9-420D-BD1E-8639D64C1D57}" type="presParOf" srcId="{C077B27E-CB9C-44AF-9CA8-F4FE9086A5F3}" destId="{0180093C-8BBD-4C1D-AC2B-92698FAC8795}" srcOrd="3" destOrd="0" presId="urn:microsoft.com/office/officeart/2005/8/layout/hList1"/>
    <dgm:cxn modelId="{5E2116A7-9120-4452-81B6-90B1CC3DBF4A}" type="presParOf" srcId="{C077B27E-CB9C-44AF-9CA8-F4FE9086A5F3}" destId="{6C60A25B-D373-4B9D-B2FB-3D46AB7BC2C7}" srcOrd="4" destOrd="0" presId="urn:microsoft.com/office/officeart/2005/8/layout/hList1"/>
    <dgm:cxn modelId="{45D7453B-75B1-4B3D-9AEE-9ED05DD1B6F1}" type="presParOf" srcId="{6C60A25B-D373-4B9D-B2FB-3D46AB7BC2C7}" destId="{362CE175-7B16-4E10-B1E9-71363A4B7437}" srcOrd="0" destOrd="0" presId="urn:microsoft.com/office/officeart/2005/8/layout/hList1"/>
    <dgm:cxn modelId="{D5279116-6AAE-4D9C-A491-AE8AF87C1102}" type="presParOf" srcId="{6C60A25B-D373-4B9D-B2FB-3D46AB7BC2C7}" destId="{49EB56ED-2266-4F2F-B9DC-8A2555471B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CF894-AD62-4E7F-A100-497633825B67}">
      <dsp:nvSpPr>
        <dsp:cNvPr id="0" name=""/>
        <dsp:cNvSpPr/>
      </dsp:nvSpPr>
      <dsp:spPr>
        <a:xfrm>
          <a:off x="1251346" y="4375573"/>
          <a:ext cx="412008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4DB30-2514-4B7A-9B84-4F9A27D87768}">
      <dsp:nvSpPr>
        <dsp:cNvPr id="0" name=""/>
        <dsp:cNvSpPr/>
      </dsp:nvSpPr>
      <dsp:spPr>
        <a:xfrm>
          <a:off x="1889800" y="3680629"/>
          <a:ext cx="34816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FCDF2E-98C8-4342-B54F-4C453D8B2F56}">
      <dsp:nvSpPr>
        <dsp:cNvPr id="0" name=""/>
        <dsp:cNvSpPr/>
      </dsp:nvSpPr>
      <dsp:spPr>
        <a:xfrm>
          <a:off x="2120229" y="2709333"/>
          <a:ext cx="325119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65D30-F4B8-4CDA-805C-BFFE2E477FC9}">
      <dsp:nvSpPr>
        <dsp:cNvPr id="0" name=""/>
        <dsp:cNvSpPr/>
      </dsp:nvSpPr>
      <dsp:spPr>
        <a:xfrm>
          <a:off x="1889800" y="1738037"/>
          <a:ext cx="34816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4221F-6CBB-4813-B39A-4336B980A584}">
      <dsp:nvSpPr>
        <dsp:cNvPr id="0" name=""/>
        <dsp:cNvSpPr/>
      </dsp:nvSpPr>
      <dsp:spPr>
        <a:xfrm>
          <a:off x="1251346" y="1043093"/>
          <a:ext cx="412008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27F23-37CE-4DF3-BF40-75073A2E4BFA}">
      <dsp:nvSpPr>
        <dsp:cNvPr id="0" name=""/>
        <dsp:cNvSpPr/>
      </dsp:nvSpPr>
      <dsp:spPr>
        <a:xfrm>
          <a:off x="3339429" y="677333"/>
          <a:ext cx="4064000" cy="406400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95E3E-34C9-4948-82C1-72611F44534C}">
      <dsp:nvSpPr>
        <dsp:cNvPr id="0" name=""/>
        <dsp:cNvSpPr/>
      </dsp:nvSpPr>
      <dsp:spPr>
        <a:xfrm>
          <a:off x="4070949" y="2835317"/>
          <a:ext cx="2600960" cy="13411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4070949" y="2835317"/>
        <a:ext cx="2600960" cy="1341120"/>
      </dsp:txXfrm>
    </dsp:sp>
    <dsp:sp modelId="{95A7550E-85E2-42B3-9AB8-798F33912F4D}">
      <dsp:nvSpPr>
        <dsp:cNvPr id="0" name=""/>
        <dsp:cNvSpPr/>
      </dsp:nvSpPr>
      <dsp:spPr>
        <a:xfrm>
          <a:off x="885586" y="677333"/>
          <a:ext cx="731520" cy="7315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60D05-2544-4850-BF7E-D635F0357B8E}">
      <dsp:nvSpPr>
        <dsp:cNvPr id="0" name=""/>
        <dsp:cNvSpPr/>
      </dsp:nvSpPr>
      <dsp:spPr>
        <a:xfrm>
          <a:off x="724570" y="677333"/>
          <a:ext cx="161015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0" rIns="198120" bIns="0" numCol="1" spcCol="1270" anchor="ctr" anchorCtr="0">
          <a:noAutofit/>
        </a:bodyPr>
        <a:lstStyle/>
        <a:p>
          <a:pPr lvl="0" algn="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/>
        </a:p>
      </dsp:txBody>
      <dsp:txXfrm>
        <a:off x="724570" y="677333"/>
        <a:ext cx="161015" cy="731520"/>
      </dsp:txXfrm>
    </dsp:sp>
    <dsp:sp modelId="{2F87C269-6E91-42EA-87C2-12EC2FBDB354}">
      <dsp:nvSpPr>
        <dsp:cNvPr id="0" name=""/>
        <dsp:cNvSpPr/>
      </dsp:nvSpPr>
      <dsp:spPr>
        <a:xfrm>
          <a:off x="1524040" y="1372277"/>
          <a:ext cx="731520" cy="73152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3D698-C547-4374-BAC3-31B59BA7BE97}">
      <dsp:nvSpPr>
        <dsp:cNvPr id="0" name=""/>
        <dsp:cNvSpPr/>
      </dsp:nvSpPr>
      <dsp:spPr>
        <a:xfrm>
          <a:off x="1299179" y="1372277"/>
          <a:ext cx="224861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0" rIns="198120" bIns="0" numCol="1" spcCol="1270" anchor="ctr" anchorCtr="0">
          <a:noAutofit/>
        </a:bodyPr>
        <a:lstStyle/>
        <a:p>
          <a:pPr lvl="0" algn="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/>
        </a:p>
      </dsp:txBody>
      <dsp:txXfrm>
        <a:off x="1299179" y="1372277"/>
        <a:ext cx="224861" cy="731520"/>
      </dsp:txXfrm>
    </dsp:sp>
    <dsp:sp modelId="{75EC6BF5-1DCA-419A-8FE0-A053B3198786}">
      <dsp:nvSpPr>
        <dsp:cNvPr id="0" name=""/>
        <dsp:cNvSpPr/>
      </dsp:nvSpPr>
      <dsp:spPr>
        <a:xfrm>
          <a:off x="1754469" y="2343573"/>
          <a:ext cx="731520" cy="7315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E6897-7092-4802-976C-FD17AFD63FA0}">
      <dsp:nvSpPr>
        <dsp:cNvPr id="0" name=""/>
        <dsp:cNvSpPr/>
      </dsp:nvSpPr>
      <dsp:spPr>
        <a:xfrm>
          <a:off x="1506565" y="2343573"/>
          <a:ext cx="247904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1506565" y="2343573"/>
        <a:ext cx="247904" cy="731520"/>
      </dsp:txXfrm>
    </dsp:sp>
    <dsp:sp modelId="{8278F017-6BD5-4440-8B2A-18F674E895B8}">
      <dsp:nvSpPr>
        <dsp:cNvPr id="0" name=""/>
        <dsp:cNvSpPr/>
      </dsp:nvSpPr>
      <dsp:spPr>
        <a:xfrm>
          <a:off x="1524040" y="3314869"/>
          <a:ext cx="731520" cy="73152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9E197-CC21-435C-9ABF-77D01B2538F2}">
      <dsp:nvSpPr>
        <dsp:cNvPr id="0" name=""/>
        <dsp:cNvSpPr/>
      </dsp:nvSpPr>
      <dsp:spPr>
        <a:xfrm>
          <a:off x="1299179" y="3314869"/>
          <a:ext cx="224861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299179" y="3314869"/>
        <a:ext cx="224861" cy="731520"/>
      </dsp:txXfrm>
    </dsp:sp>
    <dsp:sp modelId="{F0A40D8F-6C9B-444D-9D7A-476E4D9DD8FB}">
      <dsp:nvSpPr>
        <dsp:cNvPr id="0" name=""/>
        <dsp:cNvSpPr/>
      </dsp:nvSpPr>
      <dsp:spPr>
        <a:xfrm>
          <a:off x="885586" y="4009813"/>
          <a:ext cx="731520" cy="73152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9B1DB-15C3-4AE6-B773-76B784A399B8}">
      <dsp:nvSpPr>
        <dsp:cNvPr id="0" name=""/>
        <dsp:cNvSpPr/>
      </dsp:nvSpPr>
      <dsp:spPr>
        <a:xfrm>
          <a:off x="724570" y="4009813"/>
          <a:ext cx="161015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724570" y="4009813"/>
        <a:ext cx="161015" cy="731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2BFC-722B-479A-A22E-D60FD11DC235}">
      <dsp:nvSpPr>
        <dsp:cNvPr id="0" name=""/>
        <dsp:cNvSpPr/>
      </dsp:nvSpPr>
      <dsp:spPr>
        <a:xfrm>
          <a:off x="2800573" y="4294293"/>
          <a:ext cx="400304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104D-75C9-4223-868B-2CEC1C885640}">
      <dsp:nvSpPr>
        <dsp:cNvPr id="0" name=""/>
        <dsp:cNvSpPr/>
      </dsp:nvSpPr>
      <dsp:spPr>
        <a:xfrm>
          <a:off x="2800573" y="3306741"/>
          <a:ext cx="333247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BBF33-3024-47FC-8B2A-68E96A6A8B40}">
      <dsp:nvSpPr>
        <dsp:cNvPr id="0" name=""/>
        <dsp:cNvSpPr/>
      </dsp:nvSpPr>
      <dsp:spPr>
        <a:xfrm>
          <a:off x="2800573" y="2111925"/>
          <a:ext cx="333247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1F9D9-D611-4034-A0C0-2AB9E34B721D}">
      <dsp:nvSpPr>
        <dsp:cNvPr id="0" name=""/>
        <dsp:cNvSpPr/>
      </dsp:nvSpPr>
      <dsp:spPr>
        <a:xfrm>
          <a:off x="2800573" y="1124373"/>
          <a:ext cx="400304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5F719-AB7C-4008-AFA5-2BB46287B585}">
      <dsp:nvSpPr>
        <dsp:cNvPr id="0" name=""/>
        <dsp:cNvSpPr/>
      </dsp:nvSpPr>
      <dsp:spPr>
        <a:xfrm>
          <a:off x="675040" y="674041"/>
          <a:ext cx="4175638" cy="41022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8480E-B199-4F3B-B9EF-A3A1D55FA456}">
      <dsp:nvSpPr>
        <dsp:cNvPr id="0" name=""/>
        <dsp:cNvSpPr/>
      </dsp:nvSpPr>
      <dsp:spPr>
        <a:xfrm>
          <a:off x="1500093" y="2835317"/>
          <a:ext cx="2600960" cy="13411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1500093" y="2835317"/>
        <a:ext cx="2600960" cy="1341120"/>
      </dsp:txXfrm>
    </dsp:sp>
    <dsp:sp modelId="{01220677-1FF6-4F83-943C-977FD11F8C8A}">
      <dsp:nvSpPr>
        <dsp:cNvPr id="0" name=""/>
        <dsp:cNvSpPr/>
      </dsp:nvSpPr>
      <dsp:spPr>
        <a:xfrm>
          <a:off x="6356573" y="677333"/>
          <a:ext cx="894080" cy="89408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E97FA-119C-407E-94FD-F1177E0EA1FD}">
      <dsp:nvSpPr>
        <dsp:cNvPr id="0" name=""/>
        <dsp:cNvSpPr/>
      </dsp:nvSpPr>
      <dsp:spPr>
        <a:xfrm>
          <a:off x="7250653" y="677333"/>
          <a:ext cx="164591" cy="89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50653" y="677333"/>
        <a:ext cx="164591" cy="894080"/>
      </dsp:txXfrm>
    </dsp:sp>
    <dsp:sp modelId="{42C9D1E4-9769-4132-A1C2-E648352E3EE2}">
      <dsp:nvSpPr>
        <dsp:cNvPr id="0" name=""/>
        <dsp:cNvSpPr/>
      </dsp:nvSpPr>
      <dsp:spPr>
        <a:xfrm>
          <a:off x="5686013" y="1664885"/>
          <a:ext cx="894080" cy="89408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765A7-2E8B-4C78-965C-B9BA8776FAEE}">
      <dsp:nvSpPr>
        <dsp:cNvPr id="0" name=""/>
        <dsp:cNvSpPr/>
      </dsp:nvSpPr>
      <dsp:spPr>
        <a:xfrm>
          <a:off x="6580093" y="1664885"/>
          <a:ext cx="231648" cy="89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80093" y="1664885"/>
        <a:ext cx="231648" cy="894080"/>
      </dsp:txXfrm>
    </dsp:sp>
    <dsp:sp modelId="{FE251DA3-25DE-413C-8054-B5F5766D0B89}">
      <dsp:nvSpPr>
        <dsp:cNvPr id="0" name=""/>
        <dsp:cNvSpPr/>
      </dsp:nvSpPr>
      <dsp:spPr>
        <a:xfrm>
          <a:off x="5686013" y="2859701"/>
          <a:ext cx="894080" cy="89408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107C7-54DC-4858-8758-83D21E1A2DCD}">
      <dsp:nvSpPr>
        <dsp:cNvPr id="0" name=""/>
        <dsp:cNvSpPr/>
      </dsp:nvSpPr>
      <dsp:spPr>
        <a:xfrm>
          <a:off x="6580093" y="2859701"/>
          <a:ext cx="231648" cy="89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580093" y="2859701"/>
        <a:ext cx="231648" cy="894080"/>
      </dsp:txXfrm>
    </dsp:sp>
    <dsp:sp modelId="{A0C51284-4C5C-4041-A8F4-F7B43EE06033}">
      <dsp:nvSpPr>
        <dsp:cNvPr id="0" name=""/>
        <dsp:cNvSpPr/>
      </dsp:nvSpPr>
      <dsp:spPr>
        <a:xfrm>
          <a:off x="6356573" y="3847253"/>
          <a:ext cx="894080" cy="89408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C4201-4F84-41CF-83B2-248CDD3C8412}">
      <dsp:nvSpPr>
        <dsp:cNvPr id="0" name=""/>
        <dsp:cNvSpPr/>
      </dsp:nvSpPr>
      <dsp:spPr>
        <a:xfrm>
          <a:off x="7250653" y="3847253"/>
          <a:ext cx="164591" cy="89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50653" y="3847253"/>
        <a:ext cx="164591" cy="894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65A40-2576-4665-AFBB-CEB2B3210765}">
      <dsp:nvSpPr>
        <dsp:cNvPr id="0" name=""/>
        <dsp:cNvSpPr/>
      </dsp:nvSpPr>
      <dsp:spPr>
        <a:xfrm>
          <a:off x="3195" y="16182"/>
          <a:ext cx="311526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500" kern="1200" dirty="0" smtClean="0"/>
            <a:t>CIA</a:t>
          </a:r>
          <a:endParaRPr lang="en-US" sz="2500" kern="1200" dirty="0"/>
        </a:p>
      </dsp:txBody>
      <dsp:txXfrm>
        <a:off x="3195" y="16182"/>
        <a:ext cx="3115263" cy="720000"/>
      </dsp:txXfrm>
    </dsp:sp>
    <dsp:sp modelId="{C711CBCB-C11F-4B2C-8B3A-E8A411DDE91F}">
      <dsp:nvSpPr>
        <dsp:cNvPr id="0" name=""/>
        <dsp:cNvSpPr/>
      </dsp:nvSpPr>
      <dsp:spPr>
        <a:xfrm>
          <a:off x="3195" y="736182"/>
          <a:ext cx="311526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500" kern="1200" dirty="0" err="1" smtClean="0"/>
            <a:t>Reporting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cycle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begins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two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years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after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being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certified</a:t>
          </a:r>
          <a:r>
            <a:rPr lang="tr-TR" sz="2500" kern="1200" dirty="0" smtClean="0"/>
            <a:t>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500" kern="1200" dirty="0" smtClean="0"/>
            <a:t>40 </a:t>
          </a:r>
          <a:r>
            <a:rPr lang="tr-TR" sz="2500" kern="1200" dirty="0" err="1" smtClean="0"/>
            <a:t>hours</a:t>
          </a:r>
          <a:r>
            <a:rPr lang="tr-TR" sz="2500" kern="1200" dirty="0" smtClean="0"/>
            <a:t> of </a:t>
          </a:r>
          <a:r>
            <a:rPr lang="tr-TR" sz="2500" kern="1200" dirty="0" err="1" smtClean="0"/>
            <a:t>education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must</a:t>
          </a:r>
          <a:r>
            <a:rPr lang="tr-TR" sz="2500" kern="1200" dirty="0" smtClean="0"/>
            <a:t> be </a:t>
          </a:r>
          <a:r>
            <a:rPr lang="tr-TR" sz="2500" kern="1200" dirty="0" err="1" smtClean="0"/>
            <a:t>completed</a:t>
          </a:r>
          <a:r>
            <a:rPr lang="tr-TR" sz="2500" kern="1200" dirty="0" smtClean="0"/>
            <a:t>.</a:t>
          </a:r>
          <a:endParaRPr lang="en-US" sz="2500" kern="1200" dirty="0"/>
        </a:p>
      </dsp:txBody>
      <dsp:txXfrm>
        <a:off x="3195" y="736182"/>
        <a:ext cx="3115263" cy="2882250"/>
      </dsp:txXfrm>
    </dsp:sp>
    <dsp:sp modelId="{A51B204E-3E6E-4F42-BF2B-22A6365E0679}">
      <dsp:nvSpPr>
        <dsp:cNvPr id="0" name=""/>
        <dsp:cNvSpPr/>
      </dsp:nvSpPr>
      <dsp:spPr>
        <a:xfrm>
          <a:off x="3554595" y="16182"/>
          <a:ext cx="311526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500" kern="1200" dirty="0" smtClean="0"/>
            <a:t>CFE</a:t>
          </a:r>
          <a:endParaRPr lang="en-US" sz="2500" kern="1200" dirty="0"/>
        </a:p>
      </dsp:txBody>
      <dsp:txXfrm>
        <a:off x="3554595" y="16182"/>
        <a:ext cx="3115263" cy="720000"/>
      </dsp:txXfrm>
    </dsp:sp>
    <dsp:sp modelId="{037E8F97-BDB6-460F-BA5D-1737A814BAAD}">
      <dsp:nvSpPr>
        <dsp:cNvPr id="0" name=""/>
        <dsp:cNvSpPr/>
      </dsp:nvSpPr>
      <dsp:spPr>
        <a:xfrm>
          <a:off x="3554595" y="736182"/>
          <a:ext cx="311526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500" kern="1200" dirty="0" err="1" smtClean="0"/>
            <a:t>Reporting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cycle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begins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after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next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membership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renewal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month</a:t>
          </a:r>
          <a:r>
            <a:rPr lang="tr-TR" sz="2500" kern="1200" dirty="0" smtClean="0"/>
            <a:t>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500" kern="1200" dirty="0" smtClean="0"/>
            <a:t>20 </a:t>
          </a:r>
          <a:r>
            <a:rPr lang="tr-TR" sz="2500" kern="1200" dirty="0" err="1" smtClean="0"/>
            <a:t>hours</a:t>
          </a:r>
          <a:r>
            <a:rPr lang="tr-TR" sz="2500" kern="1200" dirty="0" smtClean="0"/>
            <a:t> of </a:t>
          </a:r>
          <a:r>
            <a:rPr lang="tr-TR" sz="2500" kern="1200" dirty="0" err="1" smtClean="0"/>
            <a:t>education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must</a:t>
          </a:r>
          <a:r>
            <a:rPr lang="tr-TR" sz="2500" kern="1200" dirty="0" smtClean="0"/>
            <a:t> be </a:t>
          </a:r>
          <a:r>
            <a:rPr lang="tr-TR" sz="2500" kern="1200" dirty="0" err="1" smtClean="0"/>
            <a:t>completed</a:t>
          </a:r>
          <a:r>
            <a:rPr lang="tr-TR" sz="2500" kern="1200" dirty="0" smtClean="0"/>
            <a:t>.</a:t>
          </a:r>
          <a:endParaRPr lang="en-US" sz="2500" kern="1200" dirty="0"/>
        </a:p>
      </dsp:txBody>
      <dsp:txXfrm>
        <a:off x="3554595" y="736182"/>
        <a:ext cx="3115263" cy="2882250"/>
      </dsp:txXfrm>
    </dsp:sp>
    <dsp:sp modelId="{362CE175-7B16-4E10-B1E9-71363A4B7437}">
      <dsp:nvSpPr>
        <dsp:cNvPr id="0" name=""/>
        <dsp:cNvSpPr/>
      </dsp:nvSpPr>
      <dsp:spPr>
        <a:xfrm>
          <a:off x="7105995" y="16182"/>
          <a:ext cx="311526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500" kern="1200" dirty="0" smtClean="0"/>
            <a:t>CISSP</a:t>
          </a:r>
          <a:endParaRPr lang="en-US" sz="2500" kern="1200" dirty="0"/>
        </a:p>
      </dsp:txBody>
      <dsp:txXfrm>
        <a:off x="7105995" y="16182"/>
        <a:ext cx="3115263" cy="720000"/>
      </dsp:txXfrm>
    </dsp:sp>
    <dsp:sp modelId="{49EB56ED-2266-4F2F-B9DC-8A2555471B33}">
      <dsp:nvSpPr>
        <dsp:cNvPr id="0" name=""/>
        <dsp:cNvSpPr/>
      </dsp:nvSpPr>
      <dsp:spPr>
        <a:xfrm>
          <a:off x="7105995" y="736182"/>
          <a:ext cx="311526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500" kern="1200" dirty="0" err="1" smtClean="0"/>
            <a:t>Reporting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cycle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begins</a:t>
          </a:r>
          <a:r>
            <a:rPr lang="tr-TR" sz="2500" kern="1200" dirty="0" smtClean="0"/>
            <a:t> at </a:t>
          </a:r>
          <a:r>
            <a:rPr lang="tr-TR" sz="2500" kern="1200" dirty="0" err="1" smtClean="0"/>
            <a:t>the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anniversary</a:t>
          </a:r>
          <a:r>
            <a:rPr lang="tr-TR" sz="2500" kern="1200" dirty="0" smtClean="0"/>
            <a:t> of </a:t>
          </a:r>
          <a:r>
            <a:rPr lang="tr-TR" sz="2500" kern="1200" dirty="0" err="1" smtClean="0"/>
            <a:t>being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certified</a:t>
          </a:r>
          <a:r>
            <a:rPr lang="tr-TR" sz="2500" kern="1200" dirty="0" smtClean="0"/>
            <a:t>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500" kern="1200" dirty="0" smtClean="0"/>
            <a:t>40 </a:t>
          </a:r>
          <a:r>
            <a:rPr lang="tr-TR" sz="2500" kern="1200" dirty="0" err="1" smtClean="0"/>
            <a:t>hours</a:t>
          </a:r>
          <a:r>
            <a:rPr lang="tr-TR" sz="2500" kern="1200" dirty="0" smtClean="0"/>
            <a:t> of </a:t>
          </a:r>
          <a:r>
            <a:rPr lang="tr-TR" sz="2500" kern="1200" dirty="0" err="1" smtClean="0"/>
            <a:t>education</a:t>
          </a:r>
          <a:r>
            <a:rPr lang="tr-TR" sz="2500" kern="1200" dirty="0" smtClean="0"/>
            <a:t> </a:t>
          </a:r>
          <a:r>
            <a:rPr lang="tr-TR" sz="2500" kern="1200" dirty="0" err="1" smtClean="0"/>
            <a:t>must</a:t>
          </a:r>
          <a:r>
            <a:rPr lang="tr-TR" sz="2500" kern="1200" dirty="0" smtClean="0"/>
            <a:t> be </a:t>
          </a:r>
          <a:r>
            <a:rPr lang="tr-TR" sz="2500" kern="1200" dirty="0" err="1" smtClean="0"/>
            <a:t>completed</a:t>
          </a:r>
          <a:r>
            <a:rPr lang="tr-TR" sz="2500" kern="1200" dirty="0" smtClean="0"/>
            <a:t>.</a:t>
          </a:r>
          <a:endParaRPr lang="en-US" sz="2500" kern="1200" dirty="0"/>
        </a:p>
      </dsp:txBody>
      <dsp:txXfrm>
        <a:off x="7105995" y="736182"/>
        <a:ext cx="3115263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9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7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3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2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5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6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63C4B-5B84-426C-9178-56BFD7EED15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699C4-9E1B-40A2-BC61-BB5069A58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7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/>
        </p:nvGrpSpPr>
        <p:grpSpPr>
          <a:xfrm>
            <a:off x="367052" y="969767"/>
            <a:ext cx="10729078" cy="5418667"/>
            <a:chOff x="-61078" y="800629"/>
            <a:chExt cx="10729078" cy="5418667"/>
          </a:xfrm>
        </p:grpSpPr>
        <p:graphicFrame>
          <p:nvGraphicFramePr>
            <p:cNvPr id="6" name="Diyagram 5"/>
            <p:cNvGraphicFramePr/>
            <p:nvPr>
              <p:extLst>
                <p:ext uri="{D42A27DB-BD31-4B8C-83A1-F6EECF244321}">
                  <p14:modId xmlns:p14="http://schemas.microsoft.com/office/powerpoint/2010/main" val="1132703863"/>
                </p:ext>
              </p:extLst>
            </p:nvPr>
          </p:nvGraphicFramePr>
          <p:xfrm>
            <a:off x="-61078" y="800629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8" name="Diyagram 7"/>
            <p:cNvGraphicFramePr/>
            <p:nvPr>
              <p:extLst>
                <p:ext uri="{D42A27DB-BD31-4B8C-83A1-F6EECF244321}">
                  <p14:modId xmlns:p14="http://schemas.microsoft.com/office/powerpoint/2010/main" val="376521735"/>
                </p:ext>
              </p:extLst>
            </p:nvPr>
          </p:nvGraphicFramePr>
          <p:xfrm>
            <a:off x="2540000" y="800629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19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5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01" y="180448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6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0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3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AUDIT ASSISTANT?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5" name="İçerik Yer Tutucus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051816"/>
              </p:ext>
            </p:extLst>
          </p:nvPr>
        </p:nvGraphicFramePr>
        <p:xfrm>
          <a:off x="1028480" y="3060332"/>
          <a:ext cx="10224454" cy="3634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834A9BB-A76B-E143-882E-AD3393BC66A5}"/>
              </a:ext>
            </a:extLst>
          </p:cNvPr>
          <p:cNvSpPr/>
          <p:nvPr/>
        </p:nvSpPr>
        <p:spPr>
          <a:xfrm>
            <a:off x="925515" y="1499833"/>
            <a:ext cx="7964779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tr-TR" sz="2200" dirty="0" err="1" smtClean="0"/>
              <a:t>Certifications</a:t>
            </a:r>
            <a:r>
              <a:rPr lang="tr-TR" sz="2200" dirty="0" smtClean="0"/>
              <a:t> </a:t>
            </a:r>
            <a:r>
              <a:rPr lang="tr-TR" sz="2200" dirty="0" err="1" smtClean="0"/>
              <a:t>require</a:t>
            </a:r>
            <a:r>
              <a:rPr lang="tr-TR" sz="2200" dirty="0" smtClean="0"/>
              <a:t> </a:t>
            </a:r>
            <a:r>
              <a:rPr lang="tr-TR" sz="2200" dirty="0" err="1" smtClean="0"/>
              <a:t>different</a:t>
            </a:r>
            <a:r>
              <a:rPr lang="tr-TR" sz="2200" dirty="0" smtClean="0"/>
              <a:t> </a:t>
            </a:r>
            <a:r>
              <a:rPr lang="tr-TR" sz="2200" dirty="0" err="1" smtClean="0"/>
              <a:t>amounts</a:t>
            </a:r>
            <a:r>
              <a:rPr lang="tr-TR" sz="2200" dirty="0" smtClean="0"/>
              <a:t> of CPE at </a:t>
            </a:r>
            <a:r>
              <a:rPr lang="tr-TR" sz="2200" dirty="0" err="1" smtClean="0"/>
              <a:t>different</a:t>
            </a:r>
            <a:r>
              <a:rPr lang="tr-TR" sz="2200" dirty="0" smtClean="0"/>
              <a:t> </a:t>
            </a:r>
            <a:r>
              <a:rPr lang="tr-TR" sz="2200" dirty="0" err="1" smtClean="0"/>
              <a:t>times</a:t>
            </a:r>
            <a:r>
              <a:rPr lang="tr-TR" sz="2200" dirty="0" smtClean="0"/>
              <a:t>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tr-TR" sz="22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tr-TR" sz="2200" dirty="0" err="1" smtClean="0"/>
              <a:t>Auditor</a:t>
            </a:r>
            <a:r>
              <a:rPr lang="tr-TR" sz="2200" dirty="0" smtClean="0"/>
              <a:t> </a:t>
            </a:r>
            <a:r>
              <a:rPr lang="tr-TR" sz="2200" dirty="0" err="1" smtClean="0"/>
              <a:t>Assistant</a:t>
            </a:r>
            <a:r>
              <a:rPr lang="tr-TR" sz="2200" dirty="0" smtClean="0"/>
              <a:t> </a:t>
            </a:r>
            <a:r>
              <a:rPr lang="tr-TR" sz="2200" dirty="0" err="1" smtClean="0"/>
              <a:t>eases</a:t>
            </a:r>
            <a:r>
              <a:rPr lang="tr-TR" sz="2200" dirty="0" smtClean="0"/>
              <a:t> </a:t>
            </a:r>
            <a:r>
              <a:rPr lang="tr-TR" sz="2200" dirty="0" err="1" smtClean="0"/>
              <a:t>tracking</a:t>
            </a:r>
            <a:r>
              <a:rPr lang="tr-TR" sz="2200" dirty="0" smtClean="0"/>
              <a:t> </a:t>
            </a:r>
            <a:r>
              <a:rPr lang="tr-TR" sz="2200" dirty="0" err="1" smtClean="0"/>
              <a:t>CPEs</a:t>
            </a:r>
            <a:r>
              <a:rPr lang="tr-TR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79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JAVA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smtClean="0"/>
              <a:t>MYSQL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PRIMEFACES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4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0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857" y="183619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6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7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80</Words>
  <Application>Microsoft Office PowerPoint</Application>
  <PresentationFormat>Geniş ekran</PresentationFormat>
  <Paragraphs>19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Teması</vt:lpstr>
      <vt:lpstr>PowerPoint Sunusu</vt:lpstr>
      <vt:lpstr>WHY AUDIT ASSISTANT?</vt:lpstr>
      <vt:lpstr>HOW?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gozde varurer</dc:creator>
  <cp:lastModifiedBy>gozde varurer</cp:lastModifiedBy>
  <cp:revision>16</cp:revision>
  <dcterms:created xsi:type="dcterms:W3CDTF">2021-09-09T15:40:52Z</dcterms:created>
  <dcterms:modified xsi:type="dcterms:W3CDTF">2021-09-11T11:23:31Z</dcterms:modified>
</cp:coreProperties>
</file>